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Roboto"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Source Sans Pro Light" panose="020B04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gRlvM4KceQEuTZ7x9bY2JHQDDh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Facilitator:</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Welcome the participants and give them an overview of the module. Tell them that they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You will learn about the ‘End User Monitoring’ in this module.</a:t>
            </a:r>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B.	For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Goals of Monitoring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t>To understand the goals of monitoring, we will use the same analogy of class monitor with the IT monitoring. So going back to our analogy, we can briefly expect a couple things from a class monitor.</a:t>
            </a:r>
            <a:endParaRPr sz="1200"/>
          </a:p>
          <a:p>
            <a:pPr marL="457200" lvl="0" indent="-304800" algn="l" rtl="0">
              <a:lnSpc>
                <a:spcPct val="100000"/>
              </a:lnSpc>
              <a:spcBef>
                <a:spcPts val="0"/>
              </a:spcBef>
              <a:spcAft>
                <a:spcPts val="0"/>
              </a:spcAft>
              <a:buSzPts val="1200"/>
              <a:buChar char="●"/>
            </a:pPr>
            <a:r>
              <a:rPr lang="en" sz="1200"/>
              <a:t>Continuous observation of class students.</a:t>
            </a:r>
            <a:endParaRPr sz="1200"/>
          </a:p>
          <a:p>
            <a:pPr marL="457200" lvl="0" indent="-304800" algn="l" rtl="0">
              <a:lnSpc>
                <a:spcPct val="100000"/>
              </a:lnSpc>
              <a:spcBef>
                <a:spcPts val="0"/>
              </a:spcBef>
              <a:spcAft>
                <a:spcPts val="0"/>
              </a:spcAft>
              <a:buSzPts val="1200"/>
              <a:buChar char="●"/>
            </a:pPr>
            <a:r>
              <a:rPr lang="en" sz="1200"/>
              <a:t>Maintaining discipline in the teacher’s absence.</a:t>
            </a:r>
            <a:endParaRPr sz="1200"/>
          </a:p>
          <a:p>
            <a:pPr marL="457200" lvl="0" indent="-304800" algn="l" rtl="0">
              <a:lnSpc>
                <a:spcPct val="100000"/>
              </a:lnSpc>
              <a:spcBef>
                <a:spcPts val="0"/>
              </a:spcBef>
              <a:spcAft>
                <a:spcPts val="0"/>
              </a:spcAft>
              <a:buSzPts val="1200"/>
              <a:buChar char="●"/>
            </a:pPr>
            <a:r>
              <a:rPr lang="en" sz="1200"/>
              <a:t>Note down the issues and concerns of students in class.</a:t>
            </a:r>
            <a:endParaRPr sz="1200"/>
          </a:p>
          <a:p>
            <a:pPr marL="457200" lvl="0" indent="-304800" algn="l" rtl="0">
              <a:lnSpc>
                <a:spcPct val="100000"/>
              </a:lnSpc>
              <a:spcBef>
                <a:spcPts val="0"/>
              </a:spcBef>
              <a:spcAft>
                <a:spcPts val="0"/>
              </a:spcAft>
              <a:buSzPts val="1200"/>
              <a:buChar char="●"/>
            </a:pPr>
            <a:r>
              <a:rPr lang="en" sz="1200"/>
              <a:t>Report the issues and concerns to the attention of class teacher.</a:t>
            </a:r>
            <a:endParaRPr sz="1200"/>
          </a:p>
          <a:p>
            <a:pPr marL="0" lvl="0" indent="0" algn="l" rtl="0">
              <a:lnSpc>
                <a:spcPct val="100000"/>
              </a:lnSpc>
              <a:spcBef>
                <a:spcPts val="0"/>
              </a:spcBef>
              <a:spcAft>
                <a:spcPts val="0"/>
              </a:spcAft>
              <a:buClr>
                <a:schemeClr val="dk1"/>
              </a:buClr>
              <a:buSzPts val="1100"/>
              <a:buFont typeface="Arial"/>
              <a:buNone/>
            </a:pP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‘Goals of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457200" lvl="0" indent="-304800" algn="l" rtl="0">
              <a:lnSpc>
                <a:spcPct val="100000"/>
              </a:lnSpc>
              <a:spcBef>
                <a:spcPts val="0"/>
              </a:spcBef>
              <a:spcAft>
                <a:spcPts val="0"/>
              </a:spcAft>
              <a:buSzPts val="1200"/>
              <a:buChar char="●"/>
            </a:pPr>
            <a:r>
              <a:rPr lang="en" sz="1200" b="1"/>
              <a:t>Learning</a:t>
            </a:r>
            <a:r>
              <a:rPr lang="en" sz="1200"/>
              <a:t>: To achieve this goal, we aggregate data of the advancement of your project or programme, about the planned or unplanned repercussions, about growth in the environment and about hurdles that you encounter. You use this data to mirror on your points of retreat and your expectation about the problem or about the possible solutions or the knowledge needed to find solutions. This might lead to the conclusion that you have to revisit your previous assumptions.</a:t>
            </a:r>
            <a:endParaRPr sz="1200"/>
          </a:p>
          <a:p>
            <a:pPr marL="914400" lvl="1" indent="-304800" algn="l" rtl="0">
              <a:lnSpc>
                <a:spcPct val="100000"/>
              </a:lnSpc>
              <a:spcBef>
                <a:spcPts val="0"/>
              </a:spcBef>
              <a:spcAft>
                <a:spcPts val="0"/>
              </a:spcAft>
              <a:buSzPts val="1200"/>
              <a:buChar char="○"/>
            </a:pPr>
            <a:r>
              <a:rPr lang="en" sz="1200"/>
              <a:t>Target audience: This point directly impact those teams or groups who are directly engaged in conducting the project or programme. The other important team or groups are the people who are carrying out related experiments, managers and financiers. Policymakers should be convoluted in the process, particularly when mirroring on organisational barriers.</a:t>
            </a:r>
            <a:endParaRPr sz="1200"/>
          </a:p>
          <a:p>
            <a:pPr marL="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 sz="1200" b="1"/>
              <a:t>Accountability</a:t>
            </a:r>
            <a:r>
              <a:rPr lang="en" sz="1200"/>
              <a:t>: The team or group is considered accountable on the basis of the goals achieved that have been set for a period or time, in accordance with the resource provided if they have been wisely used.</a:t>
            </a:r>
            <a:endParaRPr sz="1200"/>
          </a:p>
          <a:p>
            <a:pPr marL="914400" lvl="1" indent="-304800" algn="l" rtl="0">
              <a:lnSpc>
                <a:spcPct val="100000"/>
              </a:lnSpc>
              <a:spcBef>
                <a:spcPts val="0"/>
              </a:spcBef>
              <a:spcAft>
                <a:spcPts val="0"/>
              </a:spcAft>
              <a:buSzPts val="1200"/>
              <a:buChar char="○"/>
            </a:pPr>
            <a:r>
              <a:rPr lang="en" sz="1200"/>
              <a:t>Target </a:t>
            </a:r>
            <a:r>
              <a:rPr lang="en" sz="1200">
                <a:solidFill>
                  <a:schemeClr val="dk1"/>
                </a:solidFill>
              </a:rPr>
              <a:t>audience</a:t>
            </a:r>
            <a:r>
              <a:rPr lang="en" sz="1200"/>
              <a:t>: In this case, the audience is usually the client or financier of a project or programme. For eg: in case of country wide programme or project the government and bureaucrats will be the target audience.</a:t>
            </a:r>
            <a:endParaRPr sz="1200"/>
          </a:p>
          <a:p>
            <a:pPr marL="45720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 sz="1200" b="1"/>
              <a:t>Intervention or adaptation</a:t>
            </a:r>
            <a:r>
              <a:rPr lang="en" sz="1200"/>
              <a:t>: The farther we go with monitoring we learn from the metrics and data which we have aggregated and realise that some of the points need to be improved considering the vulnerability scanned during the monitored period. This leads to the transition of the project or programme needs to be modified, and this somehow becomes one of the critical goal of monitoring. This step is an integral part of reflexive monitoring.</a:t>
            </a:r>
            <a:endParaRPr sz="1200"/>
          </a:p>
          <a:p>
            <a:pPr marL="914400" lvl="1" indent="-304800" algn="l" rtl="0">
              <a:lnSpc>
                <a:spcPct val="100000"/>
              </a:lnSpc>
              <a:spcBef>
                <a:spcPts val="0"/>
              </a:spcBef>
              <a:spcAft>
                <a:spcPts val="0"/>
              </a:spcAft>
              <a:buSzPts val="1200"/>
              <a:buChar char="○"/>
            </a:pPr>
            <a:r>
              <a:rPr lang="en" sz="1200"/>
              <a:t>Target audience: In case of intervention or adaptation the target audience is the stakeholders and the team handling the project usually management. Also, this can be initiated by the clients/financiers because they could also have the same visibility, which makes them the most important target audience.</a:t>
            </a:r>
            <a:endParaRPr sz="1200"/>
          </a:p>
          <a:p>
            <a:pPr marL="45720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 sz="1200" b="1"/>
              <a:t>Transferring knowledge</a:t>
            </a:r>
            <a:r>
              <a:rPr lang="en" sz="1200"/>
              <a:t>: Inspiring the team and transferring knowledge can accord to the licitness of system innovations and help increase support for imbed them in an organisation.</a:t>
            </a:r>
            <a:endParaRPr sz="1200"/>
          </a:p>
          <a:p>
            <a:pPr marL="914400" lvl="1" indent="-304800" algn="l" rtl="0">
              <a:lnSpc>
                <a:spcPct val="100000"/>
              </a:lnSpc>
              <a:spcBef>
                <a:spcPts val="0"/>
              </a:spcBef>
              <a:spcAft>
                <a:spcPts val="0"/>
              </a:spcAft>
              <a:buSzPts val="1200"/>
              <a:buChar char="○"/>
            </a:pPr>
            <a:r>
              <a:rPr lang="en" sz="1200"/>
              <a:t>Target audience: The target audience of this are client/financiers and potential or existing fellow innovators, possible future financiers and insurers, regulators or a wider public.</a:t>
            </a:r>
            <a:endParaRPr sz="1200"/>
          </a:p>
          <a:p>
            <a:pPr marL="45720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A.	To keep an eye on health of the system</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‘DevOps approach of Monitoring’. </a:t>
            </a:r>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key factor, which impacts the devops lifecycle is “being continuous”, if we consider all of the aspects of devops.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Integration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Testing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Delivery</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Deployment</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Monitoring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Continuous Business Planning</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Continuous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br>
              <a:rPr lang="en" sz="1200" b="1">
                <a:solidFill>
                  <a:schemeClr val="dk1"/>
                </a:solidFill>
              </a:rPr>
            </a:br>
            <a:r>
              <a:rPr lang="en" sz="1200">
                <a:solidFill>
                  <a:schemeClr val="dk1"/>
                </a:solidFill>
              </a:rPr>
              <a:t>Continuous monitoring refers to the availability, responsiveness and serviceability of the platform.</a:t>
            </a:r>
            <a:endParaRPr sz="1200">
              <a:solidFill>
                <a:schemeClr val="dk1"/>
              </a:solidFill>
            </a:endParaRPr>
          </a:p>
          <a:p>
            <a:pPr marL="457200" lvl="0" indent="-304800" algn="l" rtl="0">
              <a:lnSpc>
                <a:spcPct val="100000"/>
              </a:lnSpc>
              <a:spcBef>
                <a:spcPts val="0"/>
              </a:spcBef>
              <a:spcAft>
                <a:spcPts val="0"/>
              </a:spcAft>
              <a:buSzPts val="1200"/>
              <a:buChar char="●"/>
            </a:pPr>
            <a:r>
              <a:rPr lang="en" sz="1200" b="1"/>
              <a:t>Management Visibility</a:t>
            </a:r>
            <a:r>
              <a:rPr lang="en" sz="1200"/>
              <a:t>: The monitoring setup should provide visibility of a bird eye view of the running infrastructure to the higher authority. A high level view should always be visible to the management to measure risk and vulnerability. </a:t>
            </a:r>
            <a:endParaRPr sz="1200"/>
          </a:p>
          <a:p>
            <a:pPr marL="457200" lvl="0" indent="-304800" algn="l" rtl="0">
              <a:lnSpc>
                <a:spcPct val="100000"/>
              </a:lnSpc>
              <a:spcBef>
                <a:spcPts val="0"/>
              </a:spcBef>
              <a:spcAft>
                <a:spcPts val="0"/>
              </a:spcAft>
              <a:buSzPts val="1200"/>
              <a:buChar char="●"/>
            </a:pPr>
            <a:r>
              <a:rPr lang="en" sz="1200" b="1"/>
              <a:t>Monitor Operational Effectiveness</a:t>
            </a:r>
            <a:r>
              <a:rPr lang="en" sz="1200"/>
              <a:t>: The system which is continuously monitoring the stack should be effective enough to identify the possible risks and vulnerability in the infrastructure. </a:t>
            </a:r>
            <a:endParaRPr sz="1200"/>
          </a:p>
          <a:p>
            <a:pPr marL="457200" lvl="0" indent="-304800" algn="l" rtl="0">
              <a:lnSpc>
                <a:spcPct val="100000"/>
              </a:lnSpc>
              <a:spcBef>
                <a:spcPts val="0"/>
              </a:spcBef>
              <a:spcAft>
                <a:spcPts val="0"/>
              </a:spcAft>
              <a:buSzPts val="1200"/>
              <a:buChar char="●"/>
            </a:pPr>
            <a:r>
              <a:rPr lang="en" sz="1200" b="1"/>
              <a:t>Regulatory Landscape</a:t>
            </a:r>
            <a:r>
              <a:rPr lang="en" sz="1200"/>
              <a:t>: Since the stack requires certain access to aggregate data from the infrastructure, those access should be regulated with compliance policies. The procedure of collecting metrics should be regulated to avoid any security vulnerability.</a:t>
            </a:r>
            <a:endParaRPr sz="1200"/>
          </a:p>
          <a:p>
            <a:pPr marL="457200" lvl="0" indent="-304800" algn="l" rtl="0">
              <a:lnSpc>
                <a:spcPct val="100000"/>
              </a:lnSpc>
              <a:spcBef>
                <a:spcPts val="0"/>
              </a:spcBef>
              <a:spcAft>
                <a:spcPts val="0"/>
              </a:spcAft>
              <a:buSzPts val="1200"/>
              <a:buChar char="●"/>
            </a:pPr>
            <a:r>
              <a:rPr lang="en" sz="1200" b="1"/>
              <a:t>Risk-Based decision Making</a:t>
            </a:r>
            <a:r>
              <a:rPr lang="en" sz="1200"/>
              <a:t>: Provide key risk indicators based on the unique client environment, risk tolerance and key assets to make quantitative and qualitative risk decisions.</a:t>
            </a:r>
            <a:endParaRPr sz="1200"/>
          </a:p>
          <a:p>
            <a:pPr marL="457200" lvl="0" indent="-304800" algn="l" rtl="0">
              <a:lnSpc>
                <a:spcPct val="100000"/>
              </a:lnSpc>
              <a:spcBef>
                <a:spcPts val="0"/>
              </a:spcBef>
              <a:spcAft>
                <a:spcPts val="0"/>
              </a:spcAft>
              <a:buSzPts val="1200"/>
              <a:buChar char="●"/>
            </a:pPr>
            <a:r>
              <a:rPr lang="en" sz="1200" b="1"/>
              <a:t>Automated Feedback Mechanism</a:t>
            </a:r>
            <a:r>
              <a:rPr lang="en" sz="1200"/>
              <a:t>: Increase cost effectiveness through automated IT solutions for monitoring and reporting.</a:t>
            </a:r>
            <a:endParaRPr sz="1200"/>
          </a:p>
          <a:p>
            <a:pPr marL="457200" lvl="0" indent="-304800" algn="l" rtl="0">
              <a:lnSpc>
                <a:spcPct val="100000"/>
              </a:lnSpc>
              <a:spcBef>
                <a:spcPts val="0"/>
              </a:spcBef>
              <a:spcAft>
                <a:spcPts val="0"/>
              </a:spcAft>
              <a:buSzPts val="1200"/>
              <a:buChar char="●"/>
            </a:pPr>
            <a:r>
              <a:rPr lang="en" sz="1200" b="1"/>
              <a:t>Metrics and Reporting</a:t>
            </a:r>
            <a:r>
              <a:rPr lang="en" sz="1200"/>
              <a:t>: Communicate essential security, operational, performance and risk management status-related information to management.</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Network Operation Center (NOC).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NOC stands for Network operations center, it is a body who is the first line of defense against any attack, failure or malfunction in the IT environment like Services, Databases, External firewalls, Network etc. They are responsible for keeping an eye on the visual medium to observe the health of system and fixing issues.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Basically, a NOC is a group of people who keeps an eye on the monitoring dashboards to have a visibility of the infrastructure, also they get alerted for every issue occur in the system, they are responsible for resolving those issue with the best of their knowledge and standard operating procedure (SOP) provided to them.</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
            </a:r>
            <a:br>
              <a:rPr lang="en" sz="1200">
                <a:solidFill>
                  <a:schemeClr val="dk1"/>
                </a:solidFill>
              </a:rPr>
            </a:b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role of NOC.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0">
                <a:solidFill>
                  <a:schemeClr val="dk1"/>
                </a:solidFill>
              </a:rPr>
              <a:t>The following are the roles of NOC in DevOps world: </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24X7 coverage: </a:t>
            </a:r>
            <a:r>
              <a:rPr lang="en" sz="1200">
                <a:solidFill>
                  <a:schemeClr val="dk1"/>
                </a:solidFill>
              </a:rPr>
              <a:t>The network infrastructure is a combination of complex subunits and platform which keeps on evolving. Since the teams which are working to develop these system are constantly striving to improve and evolve their focus is more on going further on the path of evolving the systems. The issues which occur in the system need to be fixed by a team who is dedicated to this particular role so that the development and the operation teams can strive for further development of the project. The skilled staff of NOC team takes care of system 24X7 without budging.</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Advanced Expertise: </a:t>
            </a:r>
            <a:r>
              <a:rPr lang="en" sz="1200">
                <a:solidFill>
                  <a:schemeClr val="dk1"/>
                </a:solidFill>
              </a:rPr>
              <a:t>An engineer is likely to be an expert in many areas which are many like networking, server administration, database administration, applications, e-commerce, or some other specialty. Since the NOC team is the first line of defence they require to be expert in the problem solving field with respect to the project. A Network Operations Center must transcend these other areas to provide an integrated “single pane of glass” view into the health and operation of those critical systems.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Focus:</a:t>
            </a:r>
            <a:r>
              <a:rPr lang="en" sz="1200">
                <a:solidFill>
                  <a:schemeClr val="dk1"/>
                </a:solidFill>
              </a:rPr>
              <a:t> The role of NOC is critical in terms of keeping the health of platform healthy, they need to be reliable to the service to the customers. Their focus should be on the running state of the applications. Monitoring and evaluation requires to have a focus audience which is constantly looking to the system in a systematic way with having any loss in focus to evade failures.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Customized, flexible monitoring solutions:</a:t>
            </a:r>
            <a:r>
              <a:rPr lang="en" sz="1200">
                <a:solidFill>
                  <a:schemeClr val="dk1"/>
                </a:solidFill>
              </a:rPr>
              <a:t> It is not possible to always have a plug in play monitoring solution which will look after every exclusive process running. At times we need to have a customised solutions for the exclusive problem which occurs in a system. These problems require custom scripts to properly detect failure and fix them. The NOC team responsible to design such solutions/scripts which can take those unique requirements as per the business.</a:t>
            </a:r>
            <a:endParaRPr/>
          </a:p>
          <a:p>
            <a:pPr marL="457200" lvl="0" indent="-228600" algn="l" rtl="0">
              <a:lnSpc>
                <a:spcPct val="100000"/>
              </a:lnSpc>
              <a:spcBef>
                <a:spcPts val="0"/>
              </a:spcBef>
              <a:spcAft>
                <a:spcPts val="0"/>
              </a:spcAft>
              <a:buClr>
                <a:schemeClr val="dk1"/>
              </a:buClr>
              <a:buSzPts val="12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Eliminating Noise: </a:t>
            </a:r>
            <a:r>
              <a:rPr lang="en" sz="1200">
                <a:solidFill>
                  <a:schemeClr val="dk1"/>
                </a:solidFill>
              </a:rPr>
              <a:t>At times the monitoring solution has an extension called alerting, whose purpose is to alarm for the issues. But the problem arises when the number of alarms being sent becomes staggering, then the critical alarms are ignored and outage occurs. The NOC team act as a filter, who promotes only important and critical alarms which needs the attention of administrators and operations team. With all of these capabilities in place, your IT staff will not be distracted with false alarms. More importantly, they won’t miss the real ones.</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Eliminating busy work: </a:t>
            </a:r>
            <a:r>
              <a:rPr lang="en" sz="1200">
                <a:solidFill>
                  <a:schemeClr val="dk1"/>
                </a:solidFill>
              </a:rPr>
              <a:t>The computing environment is always evolving and improving with the constant efforts of engineers working towards it. In order to keep the ball running they need to be focused and not getting disturbed by alarms triggered by monitoring stack. Hence, this busy work is taken care by the NOC teams. Freeing your staff from this busy work and allowing them to focus on the activities that generate value for your organization.</a:t>
            </a:r>
            <a:endParaRPr/>
          </a:p>
          <a:p>
            <a:pPr marL="0" lvl="0" indent="0" algn="l" rtl="0">
              <a:lnSpc>
                <a:spcPct val="100000"/>
              </a:lnSpc>
              <a:spcBef>
                <a:spcPts val="0"/>
              </a:spcBef>
              <a:spcAft>
                <a:spcPts val="0"/>
              </a:spcAft>
              <a:buSzPts val="1100"/>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Added Value</a:t>
            </a:r>
            <a:r>
              <a:rPr lang="en" sz="1200">
                <a:solidFill>
                  <a:schemeClr val="dk1"/>
                </a:solidFill>
              </a:rPr>
              <a:t>: A top-tier NOC partner operates as an extension of your staff, providing value to your organization by minimizing outages in your network and decreasing the mean time to repair (MTTR). You can expect increased uptime of your network and more staff hours dedicated to other projects, as their time will no longer be spent on the care and feeding of a monitoring platform. Your NOC partner will maintain the monitoring platform 24x7, keep eyes on your network around the clock, and allow you to leverage their expertise for a fraction of the cost of monitoring in-house.</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Peace of Mind</a:t>
            </a:r>
            <a:r>
              <a:rPr lang="en" sz="1200">
                <a:solidFill>
                  <a:schemeClr val="dk1"/>
                </a:solidFill>
              </a:rPr>
              <a:t>: The ultimate benefit of partnering with a NOC services provider is peace of mind. Knowing your network is under constant watch by a highly skilled NOC is invaluable. No matter what time of day or day of the week, you can expect your NOC partner to be on duty, focusing on your network, and responding to all alerts. No more missed alerts while someone sleeps through a page or misses an email. Can it get any better? Yes it can! It’s nice to be alerted of an outage in your network at two in the morning, but it’s GREAT to sleep through it and find out the next morning your NOC partner fixed the issue, following a specific set of steps that you want followed, while you had a good night’s rest.</a:t>
            </a:r>
            <a:endParaRPr/>
          </a:p>
          <a:p>
            <a:pPr marL="457200" lvl="0" indent="-228600" algn="l" rtl="0">
              <a:lnSpc>
                <a:spcPct val="100000"/>
              </a:lnSpc>
              <a:spcBef>
                <a:spcPts val="0"/>
              </a:spcBef>
              <a:spcAft>
                <a:spcPts val="0"/>
              </a:spcAft>
              <a:buClr>
                <a:schemeClr val="dk1"/>
              </a:buClr>
              <a:buSzPts val="12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To have a peace of mind</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Explain what is telemetry and metrics.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br>
              <a:rPr lang="en" sz="1200" b="1">
                <a:solidFill>
                  <a:schemeClr val="dk1"/>
                </a:solidFill>
              </a:rPr>
            </a:b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Telemetry</a:t>
            </a:r>
            <a:r>
              <a:rPr lang="en" sz="1200">
                <a:solidFill>
                  <a:schemeClr val="dk1"/>
                </a:solidFill>
              </a:rPr>
              <a:t> is a means by which data is collected from remote or inaccessible devices, or to be more accurate, a means by which it is transmitted by those devices to receivers. We have a lot of devices in the Edge network which operate in a similar fashion; which sit in all manner of inaccessible locations and operate on an egress-only basis. This article will introduce you to how we collect measurements from these devices.</a:t>
            </a:r>
            <a:br>
              <a:rPr lang="en" sz="1200">
                <a:solidFill>
                  <a:schemeClr val="dk1"/>
                </a:solidFill>
              </a:rPr>
            </a:br>
            <a:r>
              <a:rPr lang="en" sz="1200">
                <a:solidFill>
                  <a:schemeClr val="dk1"/>
                </a:solidFill>
              </a:rPr>
              <a:t>collects basic system measurements such as load averages, memory usage, disk space utilisation and network activity. It also collects some other less interesting statistics such as system fork count, active process count, and established TCP connection counts.</a:t>
            </a:r>
            <a:endParaRPr sz="1200">
              <a:solidFill>
                <a:schemeClr val="dk1"/>
              </a:solidFill>
            </a:endParaRPr>
          </a:p>
          <a:p>
            <a:pPr marL="457200" lvl="0" indent="0" algn="l" rtl="0">
              <a:lnSpc>
                <a:spcPct val="100000"/>
              </a:lnSpc>
              <a:spcBef>
                <a:spcPts val="0"/>
              </a:spcBef>
              <a:spcAft>
                <a:spcPts val="0"/>
              </a:spcAft>
              <a:buSzPts val="1100"/>
              <a:buNone/>
            </a:pPr>
            <a:r>
              <a:rPr lang="en" sz="1200">
                <a:solidFill>
                  <a:schemeClr val="dk1"/>
                </a:solidFill>
              </a:rPr>
              <a:t>This data is then packaged up and sent securely to the network’s telemetry receiver servers, which sit outside of the main network infrastructure — critical to remaining accessible during possible outages — before being verified and stored alongside the metrics of all other devices.</a:t>
            </a:r>
            <a:endParaRPr sz="1200">
              <a:solidFill>
                <a:schemeClr val="dk1"/>
              </a:solidFill>
            </a:endParaRPr>
          </a:p>
          <a:p>
            <a:pPr marL="457200" lvl="0" indent="0" algn="l" rtl="0">
              <a:lnSpc>
                <a:spcPct val="100000"/>
              </a:lnSpc>
              <a:spcBef>
                <a:spcPts val="0"/>
              </a:spcBef>
              <a:spcAft>
                <a:spcPts val="0"/>
              </a:spcAft>
              <a:buSzPts val="1100"/>
              <a:buNone/>
            </a:pPr>
            <a:r>
              <a:rPr lang="en" sz="1200">
                <a:solidFill>
                  <a:schemeClr val="dk1"/>
                </a:solidFill>
              </a:rPr>
              <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Metrics </a:t>
            </a:r>
            <a:r>
              <a:rPr lang="en" sz="1200">
                <a:solidFill>
                  <a:schemeClr val="dk1"/>
                </a:solidFill>
              </a:rPr>
              <a:t>represent the raw measurements of resource usage or behavior that can be observed and collected throughout your systems. These might be low-level usage summaries provided by the operating system, or they can be higher-level types of data tied to the specific functionality or work of a component, like requests served per second or membership in a pool of web servers. Some metrics are presented in relation to a total capacity, while others are represented as a rate that indicates the “busyness” of a component.</a:t>
            </a:r>
            <a:br>
              <a:rPr lang="en" sz="1200">
                <a:solidFill>
                  <a:schemeClr val="dk1"/>
                </a:solidFill>
              </a:rPr>
            </a:br>
            <a:r>
              <a:rPr lang="en" sz="1200">
                <a:solidFill>
                  <a:schemeClr val="dk1"/>
                </a:solidFill>
              </a:rPr>
              <a:t>Metrics are useful because they provide insight into the behavior and health of your systems, especially when analyzed in aggregate. They represent the raw material used by your monitoring system to build a holistic view of your environment, automate responses to changes, and alert human beings when required. Metrics are the basic values used to understand historic trends, correlate diverse factors, and measure changes in your performance, consumption, or error rates.</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module objectives to the participants.</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be informed about the module objectives.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the end of this module, you will be able to:</a:t>
            </a:r>
            <a:br>
              <a:rPr lang="en" sz="1200">
                <a:solidFill>
                  <a:schemeClr val="dk1"/>
                </a:solidFill>
              </a:rPr>
            </a:br>
            <a:endParaRPr sz="1200">
              <a:solidFill>
                <a:schemeClr val="dk1"/>
              </a:solidFill>
            </a:endParaRPr>
          </a:p>
          <a:p>
            <a:pPr marL="457200" lvl="0" indent="-342900" algn="l" rtl="0">
              <a:lnSpc>
                <a:spcPct val="100000"/>
              </a:lnSpc>
              <a:spcBef>
                <a:spcPts val="0"/>
              </a:spcBef>
              <a:spcAft>
                <a:spcPts val="0"/>
              </a:spcAft>
              <a:buSzPts val="1800"/>
              <a:buChar char="●"/>
            </a:pPr>
            <a:r>
              <a:rPr lang="en" sz="1200"/>
              <a:t>Define the monitoring</a:t>
            </a:r>
            <a:endParaRPr/>
          </a:p>
          <a:p>
            <a:pPr marL="457200" lvl="0" indent="-342900" algn="l" rtl="0">
              <a:lnSpc>
                <a:spcPct val="100000"/>
              </a:lnSpc>
              <a:spcBef>
                <a:spcPts val="0"/>
              </a:spcBef>
              <a:spcAft>
                <a:spcPts val="0"/>
              </a:spcAft>
              <a:buSzPts val="1800"/>
              <a:buChar char="●"/>
            </a:pPr>
            <a:r>
              <a:rPr lang="en" sz="1200"/>
              <a:t>Identify the need of monitoring</a:t>
            </a:r>
            <a:endParaRPr/>
          </a:p>
          <a:p>
            <a:pPr marL="457200" lvl="0" indent="-342900" algn="l" rtl="0">
              <a:lnSpc>
                <a:spcPct val="100000"/>
              </a:lnSpc>
              <a:spcBef>
                <a:spcPts val="0"/>
              </a:spcBef>
              <a:spcAft>
                <a:spcPts val="0"/>
              </a:spcAft>
              <a:buSzPts val="1800"/>
              <a:buChar char="●"/>
            </a:pPr>
            <a:r>
              <a:rPr lang="en" sz="1200"/>
              <a:t>Explain the approach of monitoring with respect to DevOps</a:t>
            </a:r>
            <a:endParaRPr/>
          </a:p>
          <a:p>
            <a:pPr marL="457200" lvl="0" indent="-342900" algn="l" rtl="0">
              <a:lnSpc>
                <a:spcPct val="100000"/>
              </a:lnSpc>
              <a:spcBef>
                <a:spcPts val="0"/>
              </a:spcBef>
              <a:spcAft>
                <a:spcPts val="0"/>
              </a:spcAft>
              <a:buSzPts val="1800"/>
              <a:buChar char="●"/>
            </a:pPr>
            <a:r>
              <a:rPr lang="en" sz="1200"/>
              <a:t>Define the Network Operations Center</a:t>
            </a:r>
            <a:endParaRPr/>
          </a:p>
          <a:p>
            <a:pPr marL="457200" lvl="0" indent="-342900" algn="l" rtl="0">
              <a:lnSpc>
                <a:spcPct val="100000"/>
              </a:lnSpc>
              <a:spcBef>
                <a:spcPts val="0"/>
              </a:spcBef>
              <a:spcAft>
                <a:spcPts val="0"/>
              </a:spcAft>
              <a:buSzPts val="1800"/>
              <a:buChar char="●"/>
            </a:pPr>
            <a:r>
              <a:rPr lang="en" sz="1200"/>
              <a:t>List the roles and responsibilities of NOC in DevOps world</a:t>
            </a:r>
            <a:endParaRPr/>
          </a:p>
          <a:p>
            <a:pPr marL="457200" lvl="0" indent="-342900" algn="l" rtl="0">
              <a:lnSpc>
                <a:spcPct val="100000"/>
              </a:lnSpc>
              <a:spcBef>
                <a:spcPts val="0"/>
              </a:spcBef>
              <a:spcAft>
                <a:spcPts val="0"/>
              </a:spcAft>
              <a:buSzPts val="1800"/>
              <a:buChar char="●"/>
            </a:pPr>
            <a:r>
              <a:rPr lang="en" sz="1200"/>
              <a:t>Describe the telemetry and metrics used for monitoring</a:t>
            </a:r>
            <a:endParaRPr/>
          </a:p>
          <a:p>
            <a:pPr marL="457200" lvl="0" indent="-342900" algn="l" rtl="0">
              <a:lnSpc>
                <a:spcPct val="100000"/>
              </a:lnSpc>
              <a:spcBef>
                <a:spcPts val="0"/>
              </a:spcBef>
              <a:spcAft>
                <a:spcPts val="0"/>
              </a:spcAft>
              <a:buSzPts val="1800"/>
              <a:buChar char="●"/>
            </a:pPr>
            <a:r>
              <a:rPr lang="en" sz="1200"/>
              <a:t>Explain the various aspects of monitoring</a:t>
            </a:r>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5" name="Google Shape;96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telemetry and metrics.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br>
              <a:rPr lang="en" sz="1200" b="1">
                <a:solidFill>
                  <a:schemeClr val="dk1"/>
                </a:solidFill>
              </a:rPr>
            </a:br>
            <a:r>
              <a:rPr lang="en" sz="1200" b="1">
                <a:solidFill>
                  <a:schemeClr val="dk1"/>
                </a:solidFill>
              </a:rPr>
              <a:t/>
            </a:r>
            <a:br>
              <a:rPr lang="en" sz="1200" b="1">
                <a:solidFill>
                  <a:schemeClr val="dk1"/>
                </a:solidFill>
              </a:rPr>
            </a:br>
            <a:r>
              <a:rPr lang="en" sz="1200">
                <a:solidFill>
                  <a:schemeClr val="dk1"/>
                </a:solidFill>
              </a:rPr>
              <a:t>Monitoring &amp; evaluation has been classified in various types, which is dependent on motive, pivot, timing and target audience.</a:t>
            </a:r>
            <a:br>
              <a:rPr lang="en" sz="1200">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End User Monitoring: It is an important aspect where the site availability is monitored from the perspective of end user.</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Infrastructure Monitoring: The platform from where the applications are being served must be constantly monitored basically the hardware.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Application Monitoring: keeping an eye on the performance of the applications is sacrosanct to meet the industry standards for customer satisfaction.</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Log Monitoring &amp; Analysis: It is a type of monitoring where the logs of applications, web-servers and app servers are monitored recording all the events happening across the system.</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1" name="Google Shape;98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end user monitoring.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End user monitoring is considered as the monitoring outside of the IT environment from the customer point of view, the parameters which are considered in this are the health of user device, the performance of browser, the health of the network via which the service is being served.</a:t>
            </a: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End user monitoring has been classified into four parts:</a:t>
            </a:r>
            <a:r>
              <a:rPr lang="en" sz="1200" b="1">
                <a:solidFill>
                  <a:schemeClr val="dk1"/>
                </a:solidFill>
              </a:rPr>
              <a:t/>
            </a:r>
            <a:br>
              <a:rPr lang="en" sz="1200" b="1">
                <a:solidFill>
                  <a:schemeClr val="dk1"/>
                </a:solidFill>
              </a:rPr>
            </a:b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End user device monitoring</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Web browser Monitoring</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Network Traffic Monitoring</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Synthetic Monitoring</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infrastructure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To understand Infrastructure monitoring one needs to understand what is Infrastructure in IT. It is nothing but the hardware on which the application runs, servers , storage devices, network hardware etc. It needs to be monitored because it is the layer below the application and if something is messed up in it then it will ultimately impact the users.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The metrics, which are aggregated from the infrastructure are like CPU, Memory, Network I/O rate. And if these resources are spiking above threshold then the monitoring stack will report the issue. Adequate infrastructure monitoring would have prevented the loss of time, money, and space associated with maintaining unproductive servers.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0" name="Google Shape;10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application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Clr>
                <a:schemeClr val="dk1"/>
              </a:buClr>
              <a:buSzPts val="1100"/>
              <a:buFont typeface="Arial"/>
              <a:buNone/>
            </a:pPr>
            <a:r>
              <a:rPr lang="en" sz="1200"/>
              <a:t>Application performance monitoring is a type of monitoring in which the performance of an application is watched to optimize response time, identify errors and exceptions, proper functioning of </a:t>
            </a:r>
            <a:r>
              <a:rPr lang="en" sz="1200">
                <a:solidFill>
                  <a:schemeClr val="dk1"/>
                </a:solidFill>
              </a:rPr>
              <a:t>components and integration. The main goal is to ensure the application is performing well enough to handle client requests/response.</a:t>
            </a:r>
            <a:br>
              <a:rPr lang="en" sz="1200">
                <a:solidFill>
                  <a:schemeClr val="dk1"/>
                </a:solidFill>
              </a:rPr>
            </a:br>
            <a:r>
              <a:rPr lang="en" sz="1200">
                <a:solidFill>
                  <a:schemeClr val="dk1"/>
                </a:solidFill>
              </a:rPr>
              <a:t>With the help of Application Monitoring one can watch whether the application is meeting the performance standards or not. It also helps in identifying bugs and potential risks. An APM solutions provides the insight of resource utilisation in application and how the application is handling requests, which helps in identifying the performance issues before they impact the end user.</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Application performance monitoring is often confused with “application performance management”. The AP management is a strategy of managing performance excellence and Monitoring is a part of it.</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what is Log Monitoring and Analysis.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b="1">
                <a:solidFill>
                  <a:schemeClr val="dk1"/>
                </a:solidFill>
              </a:rPr>
              <a:t>Notes to the Participants:</a:t>
            </a:r>
            <a:br>
              <a:rPr lang="en" sz="1200" b="1">
                <a:solidFill>
                  <a:schemeClr val="dk1"/>
                </a:solidFill>
              </a:rPr>
            </a:br>
            <a:r>
              <a:rPr lang="en" sz="1200">
                <a:solidFill>
                  <a:schemeClr val="dk1"/>
                </a:solidFill>
              </a:rPr>
              <a:t/>
            </a:r>
            <a:br>
              <a:rPr lang="en" sz="1200">
                <a:solidFill>
                  <a:schemeClr val="dk1"/>
                </a:solidFill>
              </a:rPr>
            </a:br>
            <a:r>
              <a:rPr lang="en" sz="1200">
                <a:solidFill>
                  <a:schemeClr val="dk1"/>
                </a:solidFill>
              </a:rPr>
              <a:t>Log monitoring isa type of monitoring which keeps an eye over the events aka logs occuring in a system. A system could be servers, applications, network and security devices which generate log files having events based on timestamp. Errors, Info, and debug logs are constantly logged and further saved for analysis.</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To identify problems automatically before hand, system administrators and operations team enable monitoring on the generated logs. The log monitoring setup/system skim the log files and search for known text patterns and rules that indicate important events. Once an event is detected, the monitoring system will send an alert, either to a person or to another software/hardware system usually to the NOC team. Monitoring logs help to identify security events that occurred or might occur.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D.	Log Monitoring</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Now, you have reached the end of the module. In this module, you learnt: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Basics of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Need of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Approach of monitoring with respect to DevOps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is Network Operations Center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is the roles &amp; responsibilities of NOC in DevOps world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is Telemetry and metrics used for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Various aspects of Monitoring</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You will learn about the following topics in this module:</a:t>
            </a:r>
            <a:br>
              <a:rPr lang="en"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Introduction to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Goals of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DevOps approach to Monitoring</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Network Operations Center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Role of NOC in DevOps world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Telemetry and metrics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Types of Monitoring: End User, Infrastructure, Application, Log Monitoring &amp; Analysis.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Introduce the participants to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To understand monitoring, let us get back to school days when teachers used to appoint a student as “Monitor” who used to keep an eye on the class in teachers absence and maintain the decorum of class.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 name="Google Shape;7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Introduce the participants to monitoring.</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Similarly, In IT infrastructure, where the applications are running on servers and being used by customers need to be watched 24/7 to avoid any outage or revenue loss.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With equivalent roles and responsibilities, the monitoring system in IT plays a vital role in enhancing the availability, responsiveness of a platform.</a:t>
            </a:r>
            <a:endParaRPr sz="1200">
              <a:solidFill>
                <a:schemeClr val="dk1"/>
              </a:solidFill>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definition of monitoring to the participants.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Monitoring is the periodic and methodical aggregation of information of an IT environment. The information could be of events, infrastructure, users, applications, which are part of revenue generating machinery.</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So, we can say that the act of collecting metrics and/or metadata of an IT environment, either directly or indirectly from the applications, servers, operating systems, application logs, private and public cloud hypervisors, network devices, SDN and SD-WAN controllers, and any other IT infrastructure or application data source is called Monitoring.</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SzPts val="1100"/>
              <a:buNone/>
            </a:pPr>
            <a:endParaRPr sz="1200"/>
          </a:p>
          <a:p>
            <a:pPr marL="0" lvl="0" indent="0" algn="l" rtl="0">
              <a:lnSpc>
                <a:spcPct val="115000"/>
              </a:lnSpc>
              <a:spcBef>
                <a:spcPts val="0"/>
              </a:spcBef>
              <a:spcAft>
                <a:spcPts val="0"/>
              </a:spcAft>
              <a:buSzPts val="1100"/>
              <a:buNone/>
            </a:pPr>
            <a:r>
              <a:rPr lang="en" sz="1200" b="1"/>
              <a:t>Answer:</a:t>
            </a:r>
            <a:endParaRPr sz="1200" b="1"/>
          </a:p>
          <a:p>
            <a:pPr marL="457200" lvl="0" indent="0" algn="l" rtl="0">
              <a:lnSpc>
                <a:spcPct val="100000"/>
              </a:lnSpc>
              <a:spcBef>
                <a:spcPts val="0"/>
              </a:spcBef>
              <a:spcAft>
                <a:spcPts val="0"/>
              </a:spcAft>
              <a:buSzPts val="1100"/>
              <a:buNone/>
            </a:pPr>
            <a:r>
              <a:rPr lang="en" sz="1200"/>
              <a:t>C.	Periodic and methodical aggregation of information</a:t>
            </a: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rPr>
              <a:t>Explain the Key Performance Indicators (KPIs)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br>
              <a:rPr lang="en" sz="1200" b="1">
                <a:solidFill>
                  <a:schemeClr val="dk1"/>
                </a:solidFill>
              </a:rPr>
            </a:br>
            <a:endParaRPr sz="1200" b="1">
              <a:solidFill>
                <a:schemeClr val="dk1"/>
              </a:solidFill>
            </a:endParaRPr>
          </a:p>
          <a:p>
            <a:pPr marL="0" lvl="0" indent="0" algn="l" rtl="0">
              <a:lnSpc>
                <a:spcPct val="100000"/>
              </a:lnSpc>
              <a:spcBef>
                <a:spcPts val="0"/>
              </a:spcBef>
              <a:spcAft>
                <a:spcPts val="0"/>
              </a:spcAft>
              <a:buSzPts val="1100"/>
              <a:buNone/>
            </a:pPr>
            <a:r>
              <a:rPr lang="en" sz="1200">
                <a:solidFill>
                  <a:schemeClr val="dk1"/>
                </a:solidFill>
              </a:rPr>
              <a:t>To begin with monitoring, one should understand the Key Performance Indicators (KPIs) that are required for managing one’s applications; and aggregating those KPIs in the most efficient manner. Monitoring is about the metrics that matter a prerequisite step in a series of steps that may include data normalization, storage, visualization, alerting, analysis through applications of machine learning and artificial intelligence, which in turn may support a range of disciplines from operations management to capacity planning.</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Explain the Key Performance Indicators (KPIs) to the participants.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Notes to the Participants:</a:t>
            </a:r>
            <a:br>
              <a:rPr lang="en" sz="1200" b="1">
                <a:solidFill>
                  <a:schemeClr val="dk1"/>
                </a:solidFill>
              </a:rPr>
            </a:br>
            <a:endParaRPr sz="1200" b="1">
              <a:solidFill>
                <a:schemeClr val="dk1"/>
              </a:solidFill>
            </a:endParaRPr>
          </a:p>
          <a:p>
            <a:pPr marL="457200" lvl="0" indent="-304800" algn="l" rtl="0">
              <a:lnSpc>
                <a:spcPct val="100000"/>
              </a:lnSpc>
              <a:spcBef>
                <a:spcPts val="0"/>
              </a:spcBef>
              <a:spcAft>
                <a:spcPts val="0"/>
              </a:spcAft>
              <a:buSzPts val="1200"/>
              <a:buChar char="●"/>
            </a:pPr>
            <a:r>
              <a:rPr lang="en" sz="1200" b="1"/>
              <a:t>Availability</a:t>
            </a:r>
            <a:r>
              <a:rPr lang="en" sz="1200"/>
              <a:t>: One of the most important indicator of performance is availability of site. The end user facing site should always be available and must being watched 24/7. A high level monitoring should always be enabled to fetch the metrics of site availability. </a:t>
            </a:r>
            <a:br>
              <a:rPr lang="en" sz="1200"/>
            </a:br>
            <a:endParaRPr sz="1200"/>
          </a:p>
          <a:p>
            <a:pPr marL="457200" lvl="0" indent="-304800" algn="l" rtl="0">
              <a:lnSpc>
                <a:spcPct val="100000"/>
              </a:lnSpc>
              <a:spcBef>
                <a:spcPts val="0"/>
              </a:spcBef>
              <a:spcAft>
                <a:spcPts val="0"/>
              </a:spcAft>
              <a:buSzPts val="1200"/>
              <a:buChar char="●"/>
            </a:pPr>
            <a:r>
              <a:rPr lang="en" sz="1200" b="1"/>
              <a:t>Responsiveness</a:t>
            </a:r>
            <a:r>
              <a:rPr lang="en" sz="1200"/>
              <a:t>: The minimum rate at which a platform needs to resolve queries, receive and acknowledge requests to the end user should be monitored. To ensure customer satisfaction the response should be immediate and if it is below the critical threshold then it should be highlighted.</a:t>
            </a:r>
            <a:br>
              <a:rPr lang="en" sz="1200"/>
            </a:br>
            <a:endParaRPr sz="1200"/>
          </a:p>
          <a:p>
            <a:pPr marL="457200" lvl="0" indent="-304800" algn="l" rtl="0">
              <a:lnSpc>
                <a:spcPct val="100000"/>
              </a:lnSpc>
              <a:spcBef>
                <a:spcPts val="0"/>
              </a:spcBef>
              <a:spcAft>
                <a:spcPts val="0"/>
              </a:spcAft>
              <a:buSzPts val="1200"/>
              <a:buChar char="●"/>
            </a:pPr>
            <a:r>
              <a:rPr lang="en" sz="1200" b="1"/>
              <a:t>Serviceability</a:t>
            </a:r>
            <a:r>
              <a:rPr lang="en" sz="1200"/>
              <a:t>: Serviceability is the supinity with which a running system or infrastructure can be maintained. In case of any outage or downtime of a standalone system or complete infrastructure, the healing process should be easy enough to bring the system up and running in a bare minimum period of time. The process should be automated to avoid any human error during vulnerable times.</a:t>
            </a:r>
            <a:br>
              <a:rPr lang="en" sz="1200"/>
            </a:br>
            <a:endParaRPr sz="1200"/>
          </a:p>
          <a:p>
            <a:pPr marL="457200" lvl="0" indent="-304800" algn="l" rtl="0">
              <a:lnSpc>
                <a:spcPct val="100000"/>
              </a:lnSpc>
              <a:spcBef>
                <a:spcPts val="0"/>
              </a:spcBef>
              <a:spcAft>
                <a:spcPts val="0"/>
              </a:spcAft>
              <a:buSzPts val="1200"/>
              <a:buChar char="●"/>
            </a:pPr>
            <a:r>
              <a:rPr lang="en" sz="1200" b="1"/>
              <a:t>Miscellaneous</a:t>
            </a:r>
            <a:r>
              <a:rPr lang="en" sz="1200"/>
              <a:t>:These are the indicators which are specific to use cases with respect to the project, platform. Generally, these pointers are customized in accordance to business requirements.</a:t>
            </a:r>
            <a:endParaRPr sz="1200"/>
          </a:p>
          <a:p>
            <a:pPr marL="0" lvl="0" indent="0" algn="l" rtl="0">
              <a:lnSpc>
                <a:spcPct val="100000"/>
              </a:lnSpc>
              <a:spcBef>
                <a:spcPts val="0"/>
              </a:spcBef>
              <a:spcAft>
                <a:spcPts val="0"/>
              </a:spcAft>
              <a:buClr>
                <a:schemeClr val="dk1"/>
              </a:buClr>
              <a:buSzPts val="1100"/>
              <a:buFont typeface="Arial"/>
              <a:buNone/>
            </a:pPr>
            <a:endParaRPr sz="1200"/>
          </a:p>
          <a:p>
            <a:pPr marL="0" lvl="0" indent="0" algn="l" rtl="0">
              <a:lnSpc>
                <a:spcPct val="100000"/>
              </a:lnSpc>
              <a:spcBef>
                <a:spcPts val="0"/>
              </a:spcBef>
              <a:spcAft>
                <a:spcPts val="0"/>
              </a:spcAft>
              <a:buSzPts val="1100"/>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grpSp>
        <p:nvGrpSpPr>
          <p:cNvPr id="12" name="Google Shape;12;p29"/>
          <p:cNvGrpSpPr/>
          <p:nvPr/>
        </p:nvGrpSpPr>
        <p:grpSpPr>
          <a:xfrm>
            <a:off x="-3134" y="5310"/>
            <a:ext cx="12185707" cy="6847385"/>
            <a:chOff x="-3134" y="5309"/>
            <a:chExt cx="12185707" cy="6847385"/>
          </a:xfrm>
        </p:grpSpPr>
        <p:pic>
          <p:nvPicPr>
            <p:cNvPr id="13" name="Google Shape;13;p29"/>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14" name="Google Shape;14;p29"/>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15" name="Google Shape;15;p29"/>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sp>
        <p:nvSpPr>
          <p:cNvPr id="16" name="Google Shape;16;p29"/>
          <p:cNvSpPr/>
          <p:nvPr/>
        </p:nvSpPr>
        <p:spPr>
          <a:xfrm>
            <a:off x="5835193"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 sz="900" b="0" i="0" u="none" strike="noStrike" cap="none">
                <a:solidFill>
                  <a:srgbClr val="595959"/>
                </a:solidFill>
                <a:latin typeface="Arial"/>
                <a:ea typeface="Arial"/>
                <a:cs typeface="Arial"/>
                <a:sym typeface="Arial"/>
              </a:rPr>
              <a:t>Copyright © 2020, Xebia Group. All rights reserved.. </a:t>
            </a:r>
            <a:r>
              <a:rPr lang="en" sz="900" b="1" i="0" u="none" strike="noStrike" cap="none">
                <a:solidFill>
                  <a:srgbClr val="595959"/>
                </a:solidFill>
                <a:latin typeface="Arial"/>
                <a:ea typeface="Arial"/>
                <a:cs typeface="Arial"/>
                <a:sym typeface="Arial"/>
              </a:rPr>
              <a:t>release 1.0.0</a:t>
            </a:r>
            <a:r>
              <a:rPr lang="en" sz="9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7" name="Google Shape;17;p29"/>
          <p:cNvSpPr txBox="1">
            <a:spLocks noGrp="1"/>
          </p:cNvSpPr>
          <p:nvPr>
            <p:ph type="body" idx="1"/>
          </p:nvPr>
        </p:nvSpPr>
        <p:spPr>
          <a:xfrm>
            <a:off x="1323191" y="1042718"/>
            <a:ext cx="10039484" cy="102275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1111"/>
              </a:lnSpc>
              <a:spcBef>
                <a:spcPts val="0"/>
              </a:spcBef>
              <a:spcAft>
                <a:spcPts val="0"/>
              </a:spcAft>
              <a:buClr>
                <a:srgbClr val="000000"/>
              </a:buClr>
              <a:buSzPts val="5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29"/>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 sz="1600" b="0" i="0" u="none" strike="noStrike" cap="none">
                <a:solidFill>
                  <a:srgbClr val="7F7F7F"/>
                </a:solidFill>
                <a:latin typeface="Arial"/>
                <a:ea typeface="Arial"/>
                <a:cs typeface="Arial"/>
                <a:sym typeface="Arial"/>
              </a:rPr>
              <a:t>Semester </a:t>
            </a:r>
            <a:r>
              <a:rPr lang="en" sz="1600" b="1" i="0" u="none" strike="noStrike" cap="none">
                <a:solidFill>
                  <a:srgbClr val="000000"/>
                </a:solidFill>
                <a:latin typeface="Arial"/>
                <a:ea typeface="Arial"/>
                <a:cs typeface="Arial"/>
                <a:sym typeface="Arial"/>
              </a:rPr>
              <a:t>08</a:t>
            </a:r>
            <a:endParaRPr sz="1400" b="0" i="0" u="none" strike="noStrike" cap="none">
              <a:solidFill>
                <a:srgbClr val="000000"/>
              </a:solidFill>
              <a:latin typeface="Arial"/>
              <a:ea typeface="Arial"/>
              <a:cs typeface="Arial"/>
              <a:sym typeface="Arial"/>
            </a:endParaRPr>
          </a:p>
        </p:txBody>
      </p:sp>
      <p:sp>
        <p:nvSpPr>
          <p:cNvPr id="19" name="Google Shape;19;p29"/>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9"/>
          <p:cNvSpPr/>
          <p:nvPr/>
        </p:nvSpPr>
        <p:spPr>
          <a:xfrm>
            <a:off x="11429927" y="380789"/>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1" name="Google Shape;21;p29"/>
          <p:cNvSpPr txBox="1"/>
          <p:nvPr/>
        </p:nvSpPr>
        <p:spPr>
          <a:xfrm>
            <a:off x="10116903" y="1983452"/>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Module # 01</a:t>
            </a:r>
            <a:endParaRPr sz="1600" b="1" i="0" u="none" strike="noStrike" cap="none">
              <a:solidFill>
                <a:srgbClr val="000000"/>
              </a:solidFill>
              <a:latin typeface="Arial"/>
              <a:ea typeface="Arial"/>
              <a:cs typeface="Arial"/>
              <a:sym typeface="Arial"/>
            </a:endParaRPr>
          </a:p>
        </p:txBody>
      </p:sp>
      <p:sp>
        <p:nvSpPr>
          <p:cNvPr id="22" name="Google Shape;22;p29"/>
          <p:cNvSpPr/>
          <p:nvPr/>
        </p:nvSpPr>
        <p:spPr>
          <a:xfrm>
            <a:off x="11429927" y="1648619"/>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3" name="Google Shape;23;p29"/>
          <p:cNvSpPr/>
          <p:nvPr/>
        </p:nvSpPr>
        <p:spPr>
          <a:xfrm>
            <a:off x="5372167" y="682385"/>
            <a:ext cx="597631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200" b="1" i="0" u="none" strike="noStrike" cap="none">
                <a:solidFill>
                  <a:srgbClr val="7F7F7F"/>
                </a:solidFill>
                <a:latin typeface="Arial"/>
                <a:ea typeface="Arial"/>
                <a:cs typeface="Arial"/>
                <a:sym typeface="Arial"/>
              </a:rPr>
              <a:t>B.TECH CSE with Specialization in DevOps</a:t>
            </a:r>
            <a:endParaRPr sz="2200" b="1"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87" name="Google Shape;287;p43"/>
          <p:cNvGrpSpPr/>
          <p:nvPr/>
        </p:nvGrpSpPr>
        <p:grpSpPr>
          <a:xfrm>
            <a:off x="2" y="5025804"/>
            <a:ext cx="12192001" cy="144981"/>
            <a:chOff x="1751419" y="4036682"/>
            <a:chExt cx="9944457" cy="58272"/>
          </a:xfrm>
        </p:grpSpPr>
        <p:sp>
          <p:nvSpPr>
            <p:cNvPr id="288" name="Google Shape;288;p43"/>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89" name="Google Shape;289;p43"/>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0" name="Google Shape;290;p43"/>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1" name="Google Shape;291;p43"/>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2" name="Google Shape;292;p4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3" name="Google Shape;293;p43"/>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294" name="Google Shape;294;p43"/>
          <p:cNvGrpSpPr/>
          <p:nvPr/>
        </p:nvGrpSpPr>
        <p:grpSpPr>
          <a:xfrm>
            <a:off x="1217473" y="2920936"/>
            <a:ext cx="1304471" cy="2431269"/>
            <a:chOff x="1217471" y="1893408"/>
            <a:chExt cx="1304470" cy="2431269"/>
          </a:xfrm>
        </p:grpSpPr>
        <p:grpSp>
          <p:nvGrpSpPr>
            <p:cNvPr id="295" name="Google Shape;295;p43"/>
            <p:cNvGrpSpPr/>
            <p:nvPr/>
          </p:nvGrpSpPr>
          <p:grpSpPr>
            <a:xfrm>
              <a:off x="1217471" y="2766893"/>
              <a:ext cx="1304470" cy="1557784"/>
              <a:chOff x="1217471" y="2766893"/>
              <a:chExt cx="1304470" cy="1557784"/>
            </a:xfrm>
          </p:grpSpPr>
          <p:grpSp>
            <p:nvGrpSpPr>
              <p:cNvPr id="296" name="Google Shape;296;p43"/>
              <p:cNvGrpSpPr/>
              <p:nvPr/>
            </p:nvGrpSpPr>
            <p:grpSpPr>
              <a:xfrm>
                <a:off x="1217471" y="2766893"/>
                <a:ext cx="1304470" cy="1557784"/>
                <a:chOff x="1199541" y="3267114"/>
                <a:chExt cx="1304470" cy="1557784"/>
              </a:xfrm>
            </p:grpSpPr>
            <p:sp>
              <p:nvSpPr>
                <p:cNvPr id="297" name="Google Shape;297;p43"/>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Google Shape;298;p43"/>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99" name="Google Shape;299;p43"/>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00" name="Google Shape;300;p43"/>
            <p:cNvGrpSpPr/>
            <p:nvPr/>
          </p:nvGrpSpPr>
          <p:grpSpPr>
            <a:xfrm>
              <a:off x="1289951" y="1893408"/>
              <a:ext cx="1136271" cy="1246506"/>
              <a:chOff x="627304" y="1987183"/>
              <a:chExt cx="1594615" cy="1749317"/>
            </a:xfrm>
          </p:grpSpPr>
          <p:sp>
            <p:nvSpPr>
              <p:cNvPr id="301" name="Google Shape;301;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4" name="Google Shape;304;p43"/>
          <p:cNvGrpSpPr/>
          <p:nvPr/>
        </p:nvGrpSpPr>
        <p:grpSpPr>
          <a:xfrm>
            <a:off x="3286750" y="2920936"/>
            <a:ext cx="1304471" cy="2483739"/>
            <a:chOff x="3326504" y="1893408"/>
            <a:chExt cx="1304470" cy="2483739"/>
          </a:xfrm>
        </p:grpSpPr>
        <p:grpSp>
          <p:nvGrpSpPr>
            <p:cNvPr id="305" name="Google Shape;305;p43"/>
            <p:cNvGrpSpPr/>
            <p:nvPr/>
          </p:nvGrpSpPr>
          <p:grpSpPr>
            <a:xfrm>
              <a:off x="3326504" y="2772528"/>
              <a:ext cx="1304470" cy="1604619"/>
              <a:chOff x="3326504" y="2772528"/>
              <a:chExt cx="1304470" cy="1604619"/>
            </a:xfrm>
          </p:grpSpPr>
          <p:grpSp>
            <p:nvGrpSpPr>
              <p:cNvPr id="306" name="Google Shape;306;p43"/>
              <p:cNvGrpSpPr/>
              <p:nvPr/>
            </p:nvGrpSpPr>
            <p:grpSpPr>
              <a:xfrm>
                <a:off x="3326504" y="2772528"/>
                <a:ext cx="1304470" cy="1604619"/>
                <a:chOff x="3269602" y="3277053"/>
                <a:chExt cx="1304470" cy="1593145"/>
              </a:xfrm>
            </p:grpSpPr>
            <p:sp>
              <p:nvSpPr>
                <p:cNvPr id="307" name="Google Shape;307;p43"/>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Google Shape;308;p43"/>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09" name="Google Shape;309;p43"/>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10" name="Google Shape;310;p43"/>
            <p:cNvGrpSpPr/>
            <p:nvPr/>
          </p:nvGrpSpPr>
          <p:grpSpPr>
            <a:xfrm>
              <a:off x="3410604" y="1893408"/>
              <a:ext cx="1136271" cy="1246506"/>
              <a:chOff x="627304" y="1987183"/>
              <a:chExt cx="1594615" cy="1749317"/>
            </a:xfrm>
          </p:grpSpPr>
          <p:sp>
            <p:nvSpPr>
              <p:cNvPr id="311" name="Google Shape;311;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3" name="Google Shape;313;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14" name="Google Shape;314;p43"/>
          <p:cNvGrpSpPr/>
          <p:nvPr/>
        </p:nvGrpSpPr>
        <p:grpSpPr>
          <a:xfrm>
            <a:off x="5362703" y="2917615"/>
            <a:ext cx="1304471" cy="2426375"/>
            <a:chOff x="5452152" y="1890087"/>
            <a:chExt cx="1304470" cy="2426375"/>
          </a:xfrm>
        </p:grpSpPr>
        <p:grpSp>
          <p:nvGrpSpPr>
            <p:cNvPr id="315" name="Google Shape;315;p43"/>
            <p:cNvGrpSpPr/>
            <p:nvPr/>
          </p:nvGrpSpPr>
          <p:grpSpPr>
            <a:xfrm>
              <a:off x="5452152" y="2763572"/>
              <a:ext cx="1304470" cy="1552890"/>
              <a:chOff x="5452152" y="2763572"/>
              <a:chExt cx="1304470" cy="1552890"/>
            </a:xfrm>
          </p:grpSpPr>
          <p:grpSp>
            <p:nvGrpSpPr>
              <p:cNvPr id="316" name="Google Shape;316;p43"/>
              <p:cNvGrpSpPr/>
              <p:nvPr/>
            </p:nvGrpSpPr>
            <p:grpSpPr>
              <a:xfrm>
                <a:off x="5452152" y="2763572"/>
                <a:ext cx="1304470" cy="1552890"/>
                <a:chOff x="5960996" y="3267114"/>
                <a:chExt cx="1304470" cy="1559509"/>
              </a:xfrm>
            </p:grpSpPr>
            <p:sp>
              <p:nvSpPr>
                <p:cNvPr id="317" name="Google Shape;317;p43"/>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43"/>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19" name="Google Shape;319;p43"/>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20" name="Google Shape;320;p43"/>
            <p:cNvGrpSpPr/>
            <p:nvPr/>
          </p:nvGrpSpPr>
          <p:grpSpPr>
            <a:xfrm>
              <a:off x="5556109" y="1890087"/>
              <a:ext cx="1136271" cy="1246506"/>
              <a:chOff x="627304" y="1987183"/>
              <a:chExt cx="1594615" cy="1749317"/>
            </a:xfrm>
          </p:grpSpPr>
          <p:sp>
            <p:nvSpPr>
              <p:cNvPr id="321" name="Google Shape;321;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p43"/>
          <p:cNvGrpSpPr/>
          <p:nvPr/>
        </p:nvGrpSpPr>
        <p:grpSpPr>
          <a:xfrm>
            <a:off x="7695803" y="2917615"/>
            <a:ext cx="1304471" cy="2434591"/>
            <a:chOff x="7521759" y="1890087"/>
            <a:chExt cx="1304470" cy="2434590"/>
          </a:xfrm>
        </p:grpSpPr>
        <p:grpSp>
          <p:nvGrpSpPr>
            <p:cNvPr id="325" name="Google Shape;325;p43"/>
            <p:cNvGrpSpPr/>
            <p:nvPr/>
          </p:nvGrpSpPr>
          <p:grpSpPr>
            <a:xfrm>
              <a:off x="7521759" y="2766893"/>
              <a:ext cx="1304470" cy="1557784"/>
              <a:chOff x="7521759" y="2766893"/>
              <a:chExt cx="1304470" cy="1557784"/>
            </a:xfrm>
          </p:grpSpPr>
          <p:grpSp>
            <p:nvGrpSpPr>
              <p:cNvPr id="326" name="Google Shape;326;p43"/>
              <p:cNvGrpSpPr/>
              <p:nvPr/>
            </p:nvGrpSpPr>
            <p:grpSpPr>
              <a:xfrm>
                <a:off x="7521759" y="2766893"/>
                <a:ext cx="1304470" cy="1557784"/>
                <a:chOff x="7980910" y="3267114"/>
                <a:chExt cx="1304470" cy="1557784"/>
              </a:xfrm>
            </p:grpSpPr>
            <p:sp>
              <p:nvSpPr>
                <p:cNvPr id="327" name="Google Shape;327;p43"/>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43"/>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9" name="Google Shape;329;p43"/>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30" name="Google Shape;330;p43"/>
            <p:cNvGrpSpPr/>
            <p:nvPr/>
          </p:nvGrpSpPr>
          <p:grpSpPr>
            <a:xfrm>
              <a:off x="7622141" y="1890087"/>
              <a:ext cx="1136271" cy="1246506"/>
              <a:chOff x="627304" y="1987183"/>
              <a:chExt cx="1594615" cy="1749317"/>
            </a:xfrm>
          </p:grpSpPr>
          <p:sp>
            <p:nvSpPr>
              <p:cNvPr id="331" name="Google Shape;331;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4" name="Google Shape;334;p43"/>
          <p:cNvGrpSpPr/>
          <p:nvPr/>
        </p:nvGrpSpPr>
        <p:grpSpPr>
          <a:xfrm>
            <a:off x="10039727" y="2881865"/>
            <a:ext cx="1304471" cy="2435707"/>
            <a:chOff x="9646841" y="1888970"/>
            <a:chExt cx="1304470" cy="2435707"/>
          </a:xfrm>
        </p:grpSpPr>
        <p:grpSp>
          <p:nvGrpSpPr>
            <p:cNvPr id="335" name="Google Shape;335;p43"/>
            <p:cNvGrpSpPr/>
            <p:nvPr/>
          </p:nvGrpSpPr>
          <p:grpSpPr>
            <a:xfrm>
              <a:off x="9646841" y="2766893"/>
              <a:ext cx="1304470" cy="1557784"/>
              <a:chOff x="9646841" y="2766893"/>
              <a:chExt cx="1304470" cy="1557784"/>
            </a:xfrm>
          </p:grpSpPr>
          <p:grpSp>
            <p:nvGrpSpPr>
              <p:cNvPr id="336" name="Google Shape;336;p43"/>
              <p:cNvGrpSpPr/>
              <p:nvPr/>
            </p:nvGrpSpPr>
            <p:grpSpPr>
              <a:xfrm>
                <a:off x="9646841" y="2766893"/>
                <a:ext cx="1304470" cy="1557784"/>
                <a:chOff x="9539460" y="3267114"/>
                <a:chExt cx="1304470" cy="1557784"/>
              </a:xfrm>
            </p:grpSpPr>
            <p:sp>
              <p:nvSpPr>
                <p:cNvPr id="337" name="Google Shape;337;p43"/>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43"/>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39" name="Google Shape;339;p43"/>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40" name="Google Shape;340;p43"/>
            <p:cNvGrpSpPr/>
            <p:nvPr/>
          </p:nvGrpSpPr>
          <p:grpSpPr>
            <a:xfrm>
              <a:off x="9755990" y="1888970"/>
              <a:ext cx="1136271" cy="1246506"/>
              <a:chOff x="627304" y="1987183"/>
              <a:chExt cx="1594615" cy="1749317"/>
            </a:xfrm>
          </p:grpSpPr>
          <p:sp>
            <p:nvSpPr>
              <p:cNvPr id="341" name="Google Shape;341;p4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p4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4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44" name="Google Shape;344;p43"/>
          <p:cNvSpPr txBox="1">
            <a:spLocks noGrp="1"/>
          </p:cNvSpPr>
          <p:nvPr>
            <p:ph type="body" idx="1"/>
          </p:nvPr>
        </p:nvSpPr>
        <p:spPr>
          <a:xfrm>
            <a:off x="868845"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3"/>
          <p:cNvSpPr txBox="1">
            <a:spLocks noGrp="1"/>
          </p:cNvSpPr>
          <p:nvPr>
            <p:ph type="body" idx="2"/>
          </p:nvPr>
        </p:nvSpPr>
        <p:spPr>
          <a:xfrm>
            <a:off x="3081063" y="5721634"/>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3"/>
          <p:cNvSpPr txBox="1">
            <a:spLocks noGrp="1"/>
          </p:cNvSpPr>
          <p:nvPr>
            <p:ph type="body" idx="3"/>
          </p:nvPr>
        </p:nvSpPr>
        <p:spPr>
          <a:xfrm>
            <a:off x="5293283"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43"/>
          <p:cNvSpPr txBox="1">
            <a:spLocks noGrp="1"/>
          </p:cNvSpPr>
          <p:nvPr>
            <p:ph type="body" idx="4"/>
          </p:nvPr>
        </p:nvSpPr>
        <p:spPr>
          <a:xfrm>
            <a:off x="7412702" y="5707713"/>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43"/>
          <p:cNvSpPr txBox="1">
            <a:spLocks noGrp="1"/>
          </p:cNvSpPr>
          <p:nvPr>
            <p:ph type="body" idx="5"/>
          </p:nvPr>
        </p:nvSpPr>
        <p:spPr>
          <a:xfrm>
            <a:off x="9532119" y="5707713"/>
            <a:ext cx="1899629"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9" name="Google Shape;349;p43"/>
          <p:cNvSpPr txBox="1">
            <a:spLocks noGrp="1"/>
          </p:cNvSpPr>
          <p:nvPr>
            <p:ph type="body" idx="6"/>
          </p:nvPr>
        </p:nvSpPr>
        <p:spPr>
          <a:xfrm>
            <a:off x="514351" y="1304998"/>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352" name="Google Shape;352;p44"/>
          <p:cNvGrpSpPr/>
          <p:nvPr/>
        </p:nvGrpSpPr>
        <p:grpSpPr>
          <a:xfrm>
            <a:off x="2" y="3998263"/>
            <a:ext cx="12192001" cy="126791"/>
            <a:chOff x="1751419" y="4036682"/>
            <a:chExt cx="9944457" cy="50961"/>
          </a:xfrm>
        </p:grpSpPr>
        <p:sp>
          <p:nvSpPr>
            <p:cNvPr id="353" name="Google Shape;353;p44"/>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4" name="Google Shape;354;p44"/>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5" name="Google Shape;355;p44"/>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6" name="Google Shape;356;p44"/>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7" name="Google Shape;357;p44"/>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358" name="Google Shape;358;p44"/>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grpSp>
      <p:grpSp>
        <p:nvGrpSpPr>
          <p:cNvPr id="359" name="Google Shape;359;p44"/>
          <p:cNvGrpSpPr/>
          <p:nvPr/>
        </p:nvGrpSpPr>
        <p:grpSpPr>
          <a:xfrm>
            <a:off x="1217473" y="1893408"/>
            <a:ext cx="1304471" cy="2431269"/>
            <a:chOff x="1217471" y="1893408"/>
            <a:chExt cx="1304470" cy="2431269"/>
          </a:xfrm>
        </p:grpSpPr>
        <p:grpSp>
          <p:nvGrpSpPr>
            <p:cNvPr id="360" name="Google Shape;360;p44"/>
            <p:cNvGrpSpPr/>
            <p:nvPr/>
          </p:nvGrpSpPr>
          <p:grpSpPr>
            <a:xfrm>
              <a:off x="1217471" y="2766893"/>
              <a:ext cx="1304470" cy="1557784"/>
              <a:chOff x="1217471" y="2766893"/>
              <a:chExt cx="1304470" cy="1557784"/>
            </a:xfrm>
          </p:grpSpPr>
          <p:grpSp>
            <p:nvGrpSpPr>
              <p:cNvPr id="361" name="Google Shape;361;p44"/>
              <p:cNvGrpSpPr/>
              <p:nvPr/>
            </p:nvGrpSpPr>
            <p:grpSpPr>
              <a:xfrm>
                <a:off x="1217471" y="2766893"/>
                <a:ext cx="1304470" cy="1557784"/>
                <a:chOff x="1199541" y="3267114"/>
                <a:chExt cx="1304470" cy="1557784"/>
              </a:xfrm>
            </p:grpSpPr>
            <p:sp>
              <p:nvSpPr>
                <p:cNvPr id="362" name="Google Shape;362;p44"/>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3" name="Google Shape;363;p44"/>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4" name="Google Shape;364;p44"/>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65" name="Google Shape;365;p44"/>
            <p:cNvGrpSpPr/>
            <p:nvPr/>
          </p:nvGrpSpPr>
          <p:grpSpPr>
            <a:xfrm>
              <a:off x="1289951" y="1893408"/>
              <a:ext cx="1136271" cy="1246506"/>
              <a:chOff x="627304" y="1987183"/>
              <a:chExt cx="1594615" cy="1749317"/>
            </a:xfrm>
          </p:grpSpPr>
          <p:sp>
            <p:nvSpPr>
              <p:cNvPr id="366" name="Google Shape;366;p44"/>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44"/>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44"/>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9" name="Google Shape;369;p44"/>
          <p:cNvGrpSpPr/>
          <p:nvPr/>
        </p:nvGrpSpPr>
        <p:grpSpPr>
          <a:xfrm>
            <a:off x="3286750" y="1893409"/>
            <a:ext cx="1304471" cy="2483739"/>
            <a:chOff x="3326504" y="1893408"/>
            <a:chExt cx="1304470" cy="2483739"/>
          </a:xfrm>
        </p:grpSpPr>
        <p:grpSp>
          <p:nvGrpSpPr>
            <p:cNvPr id="370" name="Google Shape;370;p44"/>
            <p:cNvGrpSpPr/>
            <p:nvPr/>
          </p:nvGrpSpPr>
          <p:grpSpPr>
            <a:xfrm>
              <a:off x="3326504" y="2772528"/>
              <a:ext cx="1304470" cy="1604619"/>
              <a:chOff x="3326504" y="2772528"/>
              <a:chExt cx="1304470" cy="1604619"/>
            </a:xfrm>
          </p:grpSpPr>
          <p:grpSp>
            <p:nvGrpSpPr>
              <p:cNvPr id="371" name="Google Shape;371;p44"/>
              <p:cNvGrpSpPr/>
              <p:nvPr/>
            </p:nvGrpSpPr>
            <p:grpSpPr>
              <a:xfrm>
                <a:off x="3326504" y="2772528"/>
                <a:ext cx="1304470" cy="1604619"/>
                <a:chOff x="3269602" y="3277053"/>
                <a:chExt cx="1304470" cy="1593145"/>
              </a:xfrm>
            </p:grpSpPr>
            <p:sp>
              <p:nvSpPr>
                <p:cNvPr id="372" name="Google Shape;372;p44"/>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3" name="Google Shape;373;p44"/>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74" name="Google Shape;374;p44"/>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75" name="Google Shape;375;p44"/>
            <p:cNvGrpSpPr/>
            <p:nvPr/>
          </p:nvGrpSpPr>
          <p:grpSpPr>
            <a:xfrm>
              <a:off x="3410604" y="1893408"/>
              <a:ext cx="1136271" cy="1246506"/>
              <a:chOff x="627304" y="1987183"/>
              <a:chExt cx="1594615" cy="1749317"/>
            </a:xfrm>
          </p:grpSpPr>
          <p:sp>
            <p:nvSpPr>
              <p:cNvPr id="376" name="Google Shape;376;p44"/>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p44"/>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p44"/>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9" name="Google Shape;379;p44"/>
          <p:cNvGrpSpPr/>
          <p:nvPr/>
        </p:nvGrpSpPr>
        <p:grpSpPr>
          <a:xfrm>
            <a:off x="5362703" y="1890090"/>
            <a:ext cx="1304471" cy="2426375"/>
            <a:chOff x="5452152" y="1890087"/>
            <a:chExt cx="1304470" cy="2426375"/>
          </a:xfrm>
        </p:grpSpPr>
        <p:grpSp>
          <p:nvGrpSpPr>
            <p:cNvPr id="380" name="Google Shape;380;p44"/>
            <p:cNvGrpSpPr/>
            <p:nvPr/>
          </p:nvGrpSpPr>
          <p:grpSpPr>
            <a:xfrm>
              <a:off x="5452152" y="2763572"/>
              <a:ext cx="1304470" cy="1552890"/>
              <a:chOff x="5452152" y="2763572"/>
              <a:chExt cx="1304470" cy="1552890"/>
            </a:xfrm>
          </p:grpSpPr>
          <p:grpSp>
            <p:nvGrpSpPr>
              <p:cNvPr id="381" name="Google Shape;381;p44"/>
              <p:cNvGrpSpPr/>
              <p:nvPr/>
            </p:nvGrpSpPr>
            <p:grpSpPr>
              <a:xfrm>
                <a:off x="5452152" y="2763572"/>
                <a:ext cx="1304470" cy="1552890"/>
                <a:chOff x="5960996" y="3267114"/>
                <a:chExt cx="1304470" cy="1559509"/>
              </a:xfrm>
            </p:grpSpPr>
            <p:sp>
              <p:nvSpPr>
                <p:cNvPr id="382" name="Google Shape;382;p44"/>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3" name="Google Shape;383;p44"/>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84" name="Google Shape;384;p44"/>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85" name="Google Shape;385;p44"/>
            <p:cNvGrpSpPr/>
            <p:nvPr/>
          </p:nvGrpSpPr>
          <p:grpSpPr>
            <a:xfrm>
              <a:off x="5556109" y="1890087"/>
              <a:ext cx="1136271" cy="1246506"/>
              <a:chOff x="627304" y="1987183"/>
              <a:chExt cx="1594615" cy="1749317"/>
            </a:xfrm>
          </p:grpSpPr>
          <p:sp>
            <p:nvSpPr>
              <p:cNvPr id="386" name="Google Shape;386;p44"/>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44"/>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44"/>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89" name="Google Shape;389;p44"/>
          <p:cNvGrpSpPr/>
          <p:nvPr/>
        </p:nvGrpSpPr>
        <p:grpSpPr>
          <a:xfrm>
            <a:off x="7392554" y="1890089"/>
            <a:ext cx="1304471" cy="2434591"/>
            <a:chOff x="7521759" y="1890087"/>
            <a:chExt cx="1304470" cy="2434590"/>
          </a:xfrm>
        </p:grpSpPr>
        <p:grpSp>
          <p:nvGrpSpPr>
            <p:cNvPr id="390" name="Google Shape;390;p44"/>
            <p:cNvGrpSpPr/>
            <p:nvPr/>
          </p:nvGrpSpPr>
          <p:grpSpPr>
            <a:xfrm>
              <a:off x="7521759" y="2766893"/>
              <a:ext cx="1304470" cy="1557784"/>
              <a:chOff x="7521759" y="2766893"/>
              <a:chExt cx="1304470" cy="1557784"/>
            </a:xfrm>
          </p:grpSpPr>
          <p:grpSp>
            <p:nvGrpSpPr>
              <p:cNvPr id="391" name="Google Shape;391;p44"/>
              <p:cNvGrpSpPr/>
              <p:nvPr/>
            </p:nvGrpSpPr>
            <p:grpSpPr>
              <a:xfrm>
                <a:off x="7521759" y="2766893"/>
                <a:ext cx="1304470" cy="1557784"/>
                <a:chOff x="7980910" y="3267114"/>
                <a:chExt cx="1304470" cy="1557784"/>
              </a:xfrm>
            </p:grpSpPr>
            <p:sp>
              <p:nvSpPr>
                <p:cNvPr id="392" name="Google Shape;392;p44"/>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44"/>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94" name="Google Shape;394;p44"/>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395" name="Google Shape;395;p44"/>
            <p:cNvGrpSpPr/>
            <p:nvPr/>
          </p:nvGrpSpPr>
          <p:grpSpPr>
            <a:xfrm>
              <a:off x="7622141" y="1890087"/>
              <a:ext cx="1136271" cy="1246506"/>
              <a:chOff x="627304" y="1987183"/>
              <a:chExt cx="1594615" cy="1749317"/>
            </a:xfrm>
          </p:grpSpPr>
          <p:sp>
            <p:nvSpPr>
              <p:cNvPr id="396" name="Google Shape;396;p44"/>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44"/>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p44"/>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99" name="Google Shape;399;p44"/>
          <p:cNvGrpSpPr/>
          <p:nvPr/>
        </p:nvGrpSpPr>
        <p:grpSpPr>
          <a:xfrm>
            <a:off x="9507697" y="1888972"/>
            <a:ext cx="1304471" cy="2435707"/>
            <a:chOff x="9646841" y="1888970"/>
            <a:chExt cx="1304470" cy="2435707"/>
          </a:xfrm>
        </p:grpSpPr>
        <p:grpSp>
          <p:nvGrpSpPr>
            <p:cNvPr id="400" name="Google Shape;400;p44"/>
            <p:cNvGrpSpPr/>
            <p:nvPr/>
          </p:nvGrpSpPr>
          <p:grpSpPr>
            <a:xfrm>
              <a:off x="9646841" y="2766893"/>
              <a:ext cx="1304470" cy="1557784"/>
              <a:chOff x="9646841" y="2766893"/>
              <a:chExt cx="1304470" cy="1557784"/>
            </a:xfrm>
          </p:grpSpPr>
          <p:grpSp>
            <p:nvGrpSpPr>
              <p:cNvPr id="401" name="Google Shape;401;p44"/>
              <p:cNvGrpSpPr/>
              <p:nvPr/>
            </p:nvGrpSpPr>
            <p:grpSpPr>
              <a:xfrm>
                <a:off x="9646841" y="2766893"/>
                <a:ext cx="1304470" cy="1557784"/>
                <a:chOff x="9539460" y="3267114"/>
                <a:chExt cx="1304470" cy="1557784"/>
              </a:xfrm>
            </p:grpSpPr>
            <p:sp>
              <p:nvSpPr>
                <p:cNvPr id="402" name="Google Shape;402;p44"/>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3" name="Google Shape;403;p44"/>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04" name="Google Shape;404;p44"/>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405" name="Google Shape;405;p44"/>
            <p:cNvGrpSpPr/>
            <p:nvPr/>
          </p:nvGrpSpPr>
          <p:grpSpPr>
            <a:xfrm>
              <a:off x="9755990" y="1888970"/>
              <a:ext cx="1136271" cy="1246506"/>
              <a:chOff x="627304" y="1987183"/>
              <a:chExt cx="1594615" cy="1749317"/>
            </a:xfrm>
          </p:grpSpPr>
          <p:sp>
            <p:nvSpPr>
              <p:cNvPr id="406" name="Google Shape;406;p44"/>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44"/>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44"/>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9" name="Google Shape;409;p44"/>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44"/>
          <p:cNvSpPr txBox="1">
            <a:spLocks noGrp="1"/>
          </p:cNvSpPr>
          <p:nvPr>
            <p:ph type="body" idx="2"/>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1" name="Google Shape;411;p44"/>
          <p:cNvSpPr txBox="1">
            <a:spLocks noGrp="1"/>
          </p:cNvSpPr>
          <p:nvPr>
            <p:ph type="body" idx="3"/>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44"/>
          <p:cNvSpPr txBox="1">
            <a:spLocks noGrp="1"/>
          </p:cNvSpPr>
          <p:nvPr>
            <p:ph type="body" idx="4"/>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44"/>
          <p:cNvSpPr txBox="1">
            <a:spLocks noGrp="1"/>
          </p:cNvSpPr>
          <p:nvPr>
            <p:ph type="body" idx="5"/>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44"/>
          <p:cNvSpPr txBox="1">
            <a:spLocks noGrp="1"/>
          </p:cNvSpPr>
          <p:nvPr>
            <p:ph type="body" idx="6"/>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44"/>
          <p:cNvSpPr txBox="1">
            <a:spLocks noGrp="1"/>
          </p:cNvSpPr>
          <p:nvPr>
            <p:ph type="body" idx="7"/>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44"/>
          <p:cNvSpPr txBox="1">
            <a:spLocks noGrp="1"/>
          </p:cNvSpPr>
          <p:nvPr>
            <p:ph type="body" idx="8"/>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7" name="Google Shape;417;p44"/>
          <p:cNvSpPr txBox="1">
            <a:spLocks noGrp="1"/>
          </p:cNvSpPr>
          <p:nvPr>
            <p:ph type="body" idx="9"/>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44"/>
          <p:cNvSpPr txBox="1">
            <a:spLocks noGrp="1"/>
          </p:cNvSpPr>
          <p:nvPr>
            <p:ph type="body" idx="13"/>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45"/>
          <p:cNvSpPr/>
          <p:nvPr/>
        </p:nvSpPr>
        <p:spPr>
          <a:xfrm>
            <a:off x="63576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45"/>
          <p:cNvSpPr/>
          <p:nvPr/>
        </p:nvSpPr>
        <p:spPr>
          <a:xfrm>
            <a:off x="4880761"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45"/>
          <p:cNvSpPr/>
          <p:nvPr/>
        </p:nvSpPr>
        <p:spPr>
          <a:xfrm rot="10800000" flipH="1">
            <a:off x="2754593"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45"/>
          <p:cNvSpPr/>
          <p:nvPr/>
        </p:nvSpPr>
        <p:spPr>
          <a:xfrm>
            <a:off x="9133089"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5" name="Google Shape;425;p45"/>
          <p:cNvSpPr/>
          <p:nvPr/>
        </p:nvSpPr>
        <p:spPr>
          <a:xfrm rot="10800000" flipH="1">
            <a:off x="7006925"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6" name="Google Shape;426;p45"/>
          <p:cNvSpPr/>
          <p:nvPr/>
        </p:nvSpPr>
        <p:spPr>
          <a:xfrm>
            <a:off x="2754593"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7" name="Google Shape;427;p45"/>
          <p:cNvSpPr/>
          <p:nvPr/>
        </p:nvSpPr>
        <p:spPr>
          <a:xfrm rot="10800000" flipH="1">
            <a:off x="628428"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p45"/>
          <p:cNvSpPr/>
          <p:nvPr/>
        </p:nvSpPr>
        <p:spPr>
          <a:xfrm>
            <a:off x="7006925" y="311423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45"/>
          <p:cNvSpPr/>
          <p:nvPr/>
        </p:nvSpPr>
        <p:spPr>
          <a:xfrm rot="10800000" flipH="1">
            <a:off x="4880761"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p45"/>
          <p:cNvSpPr/>
          <p:nvPr/>
        </p:nvSpPr>
        <p:spPr>
          <a:xfrm rot="10800000" flipH="1">
            <a:off x="9133089" y="1925517"/>
            <a:ext cx="2437587"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1" name="Google Shape;431;p45"/>
          <p:cNvSpPr/>
          <p:nvPr/>
        </p:nvSpPr>
        <p:spPr>
          <a:xfrm>
            <a:off x="662134" y="4762331"/>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2" name="Google Shape;432;p45"/>
          <p:cNvSpPr/>
          <p:nvPr/>
        </p:nvSpPr>
        <p:spPr>
          <a:xfrm>
            <a:off x="2947443" y="4756138"/>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3" name="Google Shape;433;p45"/>
          <p:cNvSpPr/>
          <p:nvPr/>
        </p:nvSpPr>
        <p:spPr>
          <a:xfrm>
            <a:off x="7158063" y="4749375"/>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4" name="Google Shape;434;p45"/>
          <p:cNvSpPr/>
          <p:nvPr/>
        </p:nvSpPr>
        <p:spPr>
          <a:xfrm>
            <a:off x="9436045" y="4749947"/>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5" name="Google Shape;435;p45"/>
          <p:cNvSpPr/>
          <p:nvPr/>
        </p:nvSpPr>
        <p:spPr>
          <a:xfrm>
            <a:off x="5052754" y="4749947"/>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36" name="Google Shape;436;p45"/>
          <p:cNvSpPr txBox="1">
            <a:spLocks noGrp="1"/>
          </p:cNvSpPr>
          <p:nvPr>
            <p:ph type="body" idx="1"/>
          </p:nvPr>
        </p:nvSpPr>
        <p:spPr>
          <a:xfrm>
            <a:off x="85878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45"/>
          <p:cNvSpPr txBox="1">
            <a:spLocks noGrp="1"/>
          </p:cNvSpPr>
          <p:nvPr>
            <p:ph type="body" idx="2"/>
          </p:nvPr>
        </p:nvSpPr>
        <p:spPr>
          <a:xfrm>
            <a:off x="989703"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45"/>
          <p:cNvSpPr txBox="1">
            <a:spLocks noGrp="1"/>
          </p:cNvSpPr>
          <p:nvPr>
            <p:ph type="body" idx="3"/>
          </p:nvPr>
        </p:nvSpPr>
        <p:spPr>
          <a:xfrm>
            <a:off x="308069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45"/>
          <p:cNvSpPr txBox="1">
            <a:spLocks noGrp="1"/>
          </p:cNvSpPr>
          <p:nvPr>
            <p:ph type="body" idx="4"/>
          </p:nvPr>
        </p:nvSpPr>
        <p:spPr>
          <a:xfrm>
            <a:off x="5220011"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45"/>
          <p:cNvSpPr txBox="1">
            <a:spLocks noGrp="1"/>
          </p:cNvSpPr>
          <p:nvPr>
            <p:ph type="body" idx="5"/>
          </p:nvPr>
        </p:nvSpPr>
        <p:spPr>
          <a:xfrm>
            <a:off x="7366815"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45"/>
          <p:cNvSpPr txBox="1">
            <a:spLocks noGrp="1"/>
          </p:cNvSpPr>
          <p:nvPr>
            <p:ph type="body" idx="6"/>
          </p:nvPr>
        </p:nvSpPr>
        <p:spPr>
          <a:xfrm>
            <a:off x="9485362" y="2873671"/>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45"/>
          <p:cNvSpPr txBox="1">
            <a:spLocks noGrp="1"/>
          </p:cNvSpPr>
          <p:nvPr>
            <p:ph type="body" idx="7"/>
          </p:nvPr>
        </p:nvSpPr>
        <p:spPr>
          <a:xfrm>
            <a:off x="868845"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45"/>
          <p:cNvSpPr txBox="1">
            <a:spLocks noGrp="1"/>
          </p:cNvSpPr>
          <p:nvPr>
            <p:ph type="body" idx="8"/>
          </p:nvPr>
        </p:nvSpPr>
        <p:spPr>
          <a:xfrm>
            <a:off x="3213622"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45"/>
          <p:cNvSpPr txBox="1">
            <a:spLocks noGrp="1"/>
          </p:cNvSpPr>
          <p:nvPr>
            <p:ph type="body" idx="9"/>
          </p:nvPr>
        </p:nvSpPr>
        <p:spPr>
          <a:xfrm>
            <a:off x="3223679"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45"/>
          <p:cNvSpPr txBox="1">
            <a:spLocks noGrp="1"/>
          </p:cNvSpPr>
          <p:nvPr>
            <p:ph type="body" idx="13"/>
          </p:nvPr>
        </p:nvSpPr>
        <p:spPr>
          <a:xfrm>
            <a:off x="5283227"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45"/>
          <p:cNvSpPr txBox="1">
            <a:spLocks noGrp="1"/>
          </p:cNvSpPr>
          <p:nvPr>
            <p:ph type="body" idx="14"/>
          </p:nvPr>
        </p:nvSpPr>
        <p:spPr>
          <a:xfrm>
            <a:off x="5293283"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45"/>
          <p:cNvSpPr txBox="1">
            <a:spLocks noGrp="1"/>
          </p:cNvSpPr>
          <p:nvPr>
            <p:ph type="body" idx="15"/>
          </p:nvPr>
        </p:nvSpPr>
        <p:spPr>
          <a:xfrm>
            <a:off x="7402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45"/>
          <p:cNvSpPr txBox="1">
            <a:spLocks noGrp="1"/>
          </p:cNvSpPr>
          <p:nvPr>
            <p:ph type="body" idx="16"/>
          </p:nvPr>
        </p:nvSpPr>
        <p:spPr>
          <a:xfrm>
            <a:off x="7412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45"/>
          <p:cNvSpPr txBox="1">
            <a:spLocks noGrp="1"/>
          </p:cNvSpPr>
          <p:nvPr>
            <p:ph type="body" idx="17"/>
          </p:nvPr>
        </p:nvSpPr>
        <p:spPr>
          <a:xfrm>
            <a:off x="9688645" y="5139521"/>
            <a:ext cx="1733047"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45"/>
          <p:cNvSpPr txBox="1">
            <a:spLocks noGrp="1"/>
          </p:cNvSpPr>
          <p:nvPr>
            <p:ph type="body" idx="18"/>
          </p:nvPr>
        </p:nvSpPr>
        <p:spPr>
          <a:xfrm>
            <a:off x="9698702" y="4680187"/>
            <a:ext cx="173304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51"/>
        <p:cNvGrpSpPr/>
        <p:nvPr/>
      </p:nvGrpSpPr>
      <p:grpSpPr>
        <a:xfrm>
          <a:off x="0" y="0"/>
          <a:ext cx="0" cy="0"/>
          <a:chOff x="0" y="0"/>
          <a:chExt cx="0" cy="0"/>
        </a:xfrm>
      </p:grpSpPr>
      <p:sp>
        <p:nvSpPr>
          <p:cNvPr id="452" name="Google Shape;452;p46"/>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3" name="Google Shape;453;p46"/>
          <p:cNvSpPr/>
          <p:nvPr/>
        </p:nvSpPr>
        <p:spPr>
          <a:xfrm>
            <a:off x="9198867"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46"/>
          <p:cNvSpPr/>
          <p:nvPr/>
        </p:nvSpPr>
        <p:spPr>
          <a:xfrm>
            <a:off x="9198867"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46"/>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46"/>
          <p:cNvSpPr/>
          <p:nvPr/>
        </p:nvSpPr>
        <p:spPr>
          <a:xfrm>
            <a:off x="8370189" y="1123438"/>
            <a:ext cx="269875"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46"/>
          <p:cNvSpPr/>
          <p:nvPr/>
        </p:nvSpPr>
        <p:spPr>
          <a:xfrm>
            <a:off x="8640067" y="1177413"/>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46"/>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46"/>
          <p:cNvSpPr/>
          <p:nvPr/>
        </p:nvSpPr>
        <p:spPr>
          <a:xfrm>
            <a:off x="8370189" y="1388549"/>
            <a:ext cx="269875"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46"/>
          <p:cNvSpPr/>
          <p:nvPr/>
        </p:nvSpPr>
        <p:spPr>
          <a:xfrm>
            <a:off x="8736904" y="1483801"/>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46"/>
          <p:cNvSpPr/>
          <p:nvPr/>
        </p:nvSpPr>
        <p:spPr>
          <a:xfrm>
            <a:off x="9198867" y="3193538"/>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46"/>
          <p:cNvSpPr/>
          <p:nvPr/>
        </p:nvSpPr>
        <p:spPr>
          <a:xfrm>
            <a:off x="9198867" y="3193538"/>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46"/>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46"/>
          <p:cNvSpPr/>
          <p:nvPr/>
        </p:nvSpPr>
        <p:spPr>
          <a:xfrm>
            <a:off x="8370189" y="3122097"/>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46"/>
          <p:cNvSpPr/>
          <p:nvPr/>
        </p:nvSpPr>
        <p:spPr>
          <a:xfrm>
            <a:off x="8640067" y="3179248"/>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46"/>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46"/>
          <p:cNvSpPr/>
          <p:nvPr/>
        </p:nvSpPr>
        <p:spPr>
          <a:xfrm>
            <a:off x="8370189" y="3388797"/>
            <a:ext cx="269875" cy="269875"/>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46"/>
          <p:cNvSpPr/>
          <p:nvPr/>
        </p:nvSpPr>
        <p:spPr>
          <a:xfrm>
            <a:off x="8736904" y="3488814"/>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46"/>
          <p:cNvSpPr/>
          <p:nvPr/>
        </p:nvSpPr>
        <p:spPr>
          <a:xfrm>
            <a:off x="8979791" y="2195001"/>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0" name="Google Shape;470;p46"/>
          <p:cNvSpPr/>
          <p:nvPr/>
        </p:nvSpPr>
        <p:spPr>
          <a:xfrm>
            <a:off x="8979791" y="2195001"/>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1" name="Google Shape;471;p46"/>
          <p:cNvSpPr/>
          <p:nvPr/>
        </p:nvSpPr>
        <p:spPr>
          <a:xfrm>
            <a:off x="9006777" y="2507738"/>
            <a:ext cx="58739"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46"/>
          <p:cNvSpPr/>
          <p:nvPr/>
        </p:nvSpPr>
        <p:spPr>
          <a:xfrm>
            <a:off x="8997255" y="2485512"/>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46"/>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46"/>
          <p:cNvSpPr/>
          <p:nvPr/>
        </p:nvSpPr>
        <p:spPr>
          <a:xfrm>
            <a:off x="9624316" y="2120385"/>
            <a:ext cx="269875" cy="269875"/>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46"/>
          <p:cNvSpPr/>
          <p:nvPr/>
        </p:nvSpPr>
        <p:spPr>
          <a:xfrm>
            <a:off x="9411591"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46"/>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46"/>
          <p:cNvSpPr/>
          <p:nvPr/>
        </p:nvSpPr>
        <p:spPr>
          <a:xfrm>
            <a:off x="9624316" y="2390261"/>
            <a:ext cx="269875"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46"/>
          <p:cNvSpPr/>
          <p:nvPr/>
        </p:nvSpPr>
        <p:spPr>
          <a:xfrm>
            <a:off x="9246489" y="2485514"/>
            <a:ext cx="284163"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46"/>
          <p:cNvSpPr/>
          <p:nvPr/>
        </p:nvSpPr>
        <p:spPr>
          <a:xfrm>
            <a:off x="8979791"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46"/>
          <p:cNvSpPr/>
          <p:nvPr/>
        </p:nvSpPr>
        <p:spPr>
          <a:xfrm>
            <a:off x="8979791"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46"/>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46"/>
          <p:cNvSpPr/>
          <p:nvPr/>
        </p:nvSpPr>
        <p:spPr>
          <a:xfrm>
            <a:off x="9624316" y="4123813"/>
            <a:ext cx="269875"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46"/>
          <p:cNvSpPr/>
          <p:nvPr/>
        </p:nvSpPr>
        <p:spPr>
          <a:xfrm>
            <a:off x="9411591" y="4177787"/>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46"/>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46"/>
          <p:cNvSpPr/>
          <p:nvPr/>
        </p:nvSpPr>
        <p:spPr>
          <a:xfrm>
            <a:off x="9624316" y="4390511"/>
            <a:ext cx="269875"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46"/>
          <p:cNvSpPr/>
          <p:nvPr/>
        </p:nvSpPr>
        <p:spPr>
          <a:xfrm>
            <a:off x="9246489" y="4484174"/>
            <a:ext cx="284163"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46"/>
          <p:cNvSpPr/>
          <p:nvPr/>
        </p:nvSpPr>
        <p:spPr>
          <a:xfrm>
            <a:off x="507149" y="130607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8" name="Google Shape;488;p46"/>
          <p:cNvSpPr/>
          <p:nvPr/>
        </p:nvSpPr>
        <p:spPr>
          <a:xfrm>
            <a:off x="507149" y="253426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89" name="Google Shape;489;p46"/>
          <p:cNvSpPr/>
          <p:nvPr/>
        </p:nvSpPr>
        <p:spPr>
          <a:xfrm>
            <a:off x="506451" y="5115598"/>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490" name="Google Shape;490;p46"/>
          <p:cNvSpPr/>
          <p:nvPr/>
        </p:nvSpPr>
        <p:spPr>
          <a:xfrm>
            <a:off x="506451"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491" name="Google Shape;491;p46"/>
          <p:cNvGrpSpPr/>
          <p:nvPr/>
        </p:nvGrpSpPr>
        <p:grpSpPr>
          <a:xfrm>
            <a:off x="8852789" y="1619529"/>
            <a:ext cx="2105024" cy="1658939"/>
            <a:chOff x="5946775" y="4468571"/>
            <a:chExt cx="2105024" cy="1658938"/>
          </a:xfrm>
        </p:grpSpPr>
        <p:sp>
          <p:nvSpPr>
            <p:cNvPr id="492" name="Google Shape;492;p46"/>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46"/>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46"/>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46"/>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46"/>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7" name="Google Shape;497;p46"/>
          <p:cNvGrpSpPr/>
          <p:nvPr/>
        </p:nvGrpSpPr>
        <p:grpSpPr>
          <a:xfrm>
            <a:off x="7179565" y="559873"/>
            <a:ext cx="2105024" cy="1658939"/>
            <a:chOff x="4146550" y="1468196"/>
            <a:chExt cx="2105024" cy="1658938"/>
          </a:xfrm>
        </p:grpSpPr>
        <p:sp>
          <p:nvSpPr>
            <p:cNvPr id="498" name="Google Shape;498;p46"/>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9" name="Google Shape;499;p46"/>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0" name="Google Shape;500;p46"/>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46"/>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46"/>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3" name="Google Shape;503;p46"/>
          <p:cNvSpPr txBox="1">
            <a:spLocks noGrp="1"/>
          </p:cNvSpPr>
          <p:nvPr>
            <p:ph type="body" idx="1"/>
          </p:nvPr>
        </p:nvSpPr>
        <p:spPr>
          <a:xfrm>
            <a:off x="905611"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46"/>
          <p:cNvSpPr txBox="1">
            <a:spLocks noGrp="1"/>
          </p:cNvSpPr>
          <p:nvPr>
            <p:ph type="body" idx="2"/>
          </p:nvPr>
        </p:nvSpPr>
        <p:spPr>
          <a:xfrm>
            <a:off x="905611" y="1660600"/>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46"/>
          <p:cNvSpPr txBox="1">
            <a:spLocks noGrp="1"/>
          </p:cNvSpPr>
          <p:nvPr>
            <p:ph type="body" idx="3"/>
          </p:nvPr>
        </p:nvSpPr>
        <p:spPr>
          <a:xfrm>
            <a:off x="905611"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46"/>
          <p:cNvSpPr txBox="1">
            <a:spLocks noGrp="1"/>
          </p:cNvSpPr>
          <p:nvPr>
            <p:ph type="body" idx="4"/>
          </p:nvPr>
        </p:nvSpPr>
        <p:spPr>
          <a:xfrm>
            <a:off x="905611" y="2930101"/>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46"/>
          <p:cNvSpPr txBox="1">
            <a:spLocks noGrp="1"/>
          </p:cNvSpPr>
          <p:nvPr>
            <p:ph type="body" idx="5"/>
          </p:nvPr>
        </p:nvSpPr>
        <p:spPr>
          <a:xfrm>
            <a:off x="905611"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46"/>
          <p:cNvSpPr txBox="1">
            <a:spLocks noGrp="1"/>
          </p:cNvSpPr>
          <p:nvPr>
            <p:ph type="body" idx="6"/>
          </p:nvPr>
        </p:nvSpPr>
        <p:spPr>
          <a:xfrm>
            <a:off x="905611" y="41859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46"/>
          <p:cNvSpPr txBox="1">
            <a:spLocks noGrp="1"/>
          </p:cNvSpPr>
          <p:nvPr>
            <p:ph type="body" idx="7"/>
          </p:nvPr>
        </p:nvSpPr>
        <p:spPr>
          <a:xfrm>
            <a:off x="905611" y="5041625"/>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46"/>
          <p:cNvSpPr txBox="1">
            <a:spLocks noGrp="1"/>
          </p:cNvSpPr>
          <p:nvPr>
            <p:ph type="body" idx="8"/>
          </p:nvPr>
        </p:nvSpPr>
        <p:spPr>
          <a:xfrm>
            <a:off x="905611"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11" name="Google Shape;511;p46"/>
          <p:cNvGrpSpPr/>
          <p:nvPr/>
        </p:nvGrpSpPr>
        <p:grpSpPr>
          <a:xfrm>
            <a:off x="7179565" y="2719085"/>
            <a:ext cx="2105024" cy="1658939"/>
            <a:chOff x="4146550" y="1468196"/>
            <a:chExt cx="2105024" cy="1658938"/>
          </a:xfrm>
        </p:grpSpPr>
        <p:sp>
          <p:nvSpPr>
            <p:cNvPr id="512" name="Google Shape;512;p46"/>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3" name="Google Shape;513;p46"/>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p46"/>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46"/>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46"/>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7" name="Google Shape;517;p46"/>
          <p:cNvGrpSpPr/>
          <p:nvPr/>
        </p:nvGrpSpPr>
        <p:grpSpPr>
          <a:xfrm>
            <a:off x="8852789" y="3752912"/>
            <a:ext cx="2105024" cy="1658939"/>
            <a:chOff x="5946775" y="4468571"/>
            <a:chExt cx="2105024" cy="1658938"/>
          </a:xfrm>
        </p:grpSpPr>
        <p:sp>
          <p:nvSpPr>
            <p:cNvPr id="518" name="Google Shape;518;p46"/>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46"/>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0" name="Google Shape;520;p46"/>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1" name="Google Shape;521;p46"/>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46"/>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3" name="Google Shape;523;p46"/>
          <p:cNvGrpSpPr/>
          <p:nvPr/>
        </p:nvGrpSpPr>
        <p:grpSpPr>
          <a:xfrm>
            <a:off x="7179565" y="4794313"/>
            <a:ext cx="2105024" cy="1658939"/>
            <a:chOff x="4146550" y="1468196"/>
            <a:chExt cx="2105024" cy="1658938"/>
          </a:xfrm>
        </p:grpSpPr>
        <p:sp>
          <p:nvSpPr>
            <p:cNvPr id="524" name="Google Shape;524;p46"/>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46"/>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46"/>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7" name="Google Shape;527;p46"/>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8" name="Google Shape;528;p46"/>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29"/>
        <p:cNvGrpSpPr/>
        <p:nvPr/>
      </p:nvGrpSpPr>
      <p:grpSpPr>
        <a:xfrm>
          <a:off x="0" y="0"/>
          <a:ext cx="0" cy="0"/>
          <a:chOff x="0" y="0"/>
          <a:chExt cx="0" cy="0"/>
        </a:xfrm>
      </p:grpSpPr>
      <p:sp>
        <p:nvSpPr>
          <p:cNvPr id="530" name="Google Shape;530;p47"/>
          <p:cNvSpPr txBox="1">
            <a:spLocks noGrp="1"/>
          </p:cNvSpPr>
          <p:nvPr>
            <p:ph type="title"/>
          </p:nvPr>
        </p:nvSpPr>
        <p:spPr>
          <a:xfrm>
            <a:off x="208637" y="633247"/>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1" name="Google Shape;531;p47"/>
          <p:cNvSpPr/>
          <p:nvPr/>
        </p:nvSpPr>
        <p:spPr>
          <a:xfrm>
            <a:off x="-84569" y="2350436"/>
            <a:ext cx="9794527"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2" name="Google Shape;532;p47"/>
          <p:cNvGrpSpPr/>
          <p:nvPr/>
        </p:nvGrpSpPr>
        <p:grpSpPr>
          <a:xfrm>
            <a:off x="1760308" y="3744766"/>
            <a:ext cx="995965" cy="993236"/>
            <a:chOff x="1760306" y="3744764"/>
            <a:chExt cx="995965" cy="993236"/>
          </a:xfrm>
        </p:grpSpPr>
        <p:sp>
          <p:nvSpPr>
            <p:cNvPr id="533" name="Google Shape;533;p47"/>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34" name="Google Shape;534;p47"/>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5" name="Google Shape;535;p47"/>
          <p:cNvGrpSpPr/>
          <p:nvPr/>
        </p:nvGrpSpPr>
        <p:grpSpPr>
          <a:xfrm>
            <a:off x="3658380" y="4366075"/>
            <a:ext cx="995965" cy="993236"/>
            <a:chOff x="3658378" y="4366073"/>
            <a:chExt cx="995965" cy="993236"/>
          </a:xfrm>
        </p:grpSpPr>
        <p:sp>
          <p:nvSpPr>
            <p:cNvPr id="536" name="Google Shape;536;p47"/>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37" name="Google Shape;537;p47"/>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38" name="Google Shape;538;p47"/>
          <p:cNvGrpSpPr/>
          <p:nvPr/>
        </p:nvGrpSpPr>
        <p:grpSpPr>
          <a:xfrm>
            <a:off x="5556452" y="3010475"/>
            <a:ext cx="995965" cy="993236"/>
            <a:chOff x="5556451" y="3010474"/>
            <a:chExt cx="995965" cy="993236"/>
          </a:xfrm>
        </p:grpSpPr>
        <p:sp>
          <p:nvSpPr>
            <p:cNvPr id="539" name="Google Shape;539;p47"/>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0" name="Google Shape;540;p47"/>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41" name="Google Shape;541;p47"/>
          <p:cNvGrpSpPr/>
          <p:nvPr/>
        </p:nvGrpSpPr>
        <p:grpSpPr>
          <a:xfrm>
            <a:off x="7454527" y="3536691"/>
            <a:ext cx="995965" cy="993236"/>
            <a:chOff x="7454525" y="3536691"/>
            <a:chExt cx="995965" cy="993236"/>
          </a:xfrm>
        </p:grpSpPr>
        <p:sp>
          <p:nvSpPr>
            <p:cNvPr id="542" name="Google Shape;542;p47"/>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47"/>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544" name="Google Shape;544;p47"/>
          <p:cNvSpPr/>
          <p:nvPr/>
        </p:nvSpPr>
        <p:spPr>
          <a:xfrm>
            <a:off x="9656654" y="830143"/>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sp>
        <p:nvSpPr>
          <p:cNvPr id="545" name="Google Shape;545;p47"/>
          <p:cNvSpPr/>
          <p:nvPr/>
        </p:nvSpPr>
        <p:spPr>
          <a:xfrm>
            <a:off x="3061375" y="392527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6" name="Google Shape;546;p47"/>
          <p:cNvSpPr/>
          <p:nvPr/>
        </p:nvSpPr>
        <p:spPr>
          <a:xfrm>
            <a:off x="2820297" y="48721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7" name="Google Shape;547;p47"/>
          <p:cNvSpPr/>
          <p:nvPr/>
        </p:nvSpPr>
        <p:spPr>
          <a:xfrm>
            <a:off x="5352766" y="439034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8" name="Google Shape;548;p47"/>
          <p:cNvSpPr/>
          <p:nvPr/>
        </p:nvSpPr>
        <p:spPr>
          <a:xfrm>
            <a:off x="7165007" y="288886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49" name="Google Shape;549;p47"/>
          <p:cNvSpPr txBox="1">
            <a:spLocks noGrp="1"/>
          </p:cNvSpPr>
          <p:nvPr>
            <p:ph type="body" idx="1"/>
          </p:nvPr>
        </p:nvSpPr>
        <p:spPr>
          <a:xfrm>
            <a:off x="1180759" y="2775428"/>
            <a:ext cx="2247780" cy="8736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47"/>
          <p:cNvSpPr txBox="1">
            <a:spLocks noGrp="1"/>
          </p:cNvSpPr>
          <p:nvPr>
            <p:ph type="body" idx="2"/>
          </p:nvPr>
        </p:nvSpPr>
        <p:spPr>
          <a:xfrm>
            <a:off x="3025297" y="539026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47"/>
          <p:cNvSpPr txBox="1">
            <a:spLocks noGrp="1"/>
          </p:cNvSpPr>
          <p:nvPr>
            <p:ph type="body" idx="3"/>
          </p:nvPr>
        </p:nvSpPr>
        <p:spPr>
          <a:xfrm>
            <a:off x="4721152" y="2149851"/>
            <a:ext cx="2327467"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2" name="Google Shape;552;p47"/>
          <p:cNvSpPr txBox="1">
            <a:spLocks noGrp="1"/>
          </p:cNvSpPr>
          <p:nvPr>
            <p:ph type="body" idx="4"/>
          </p:nvPr>
        </p:nvSpPr>
        <p:spPr>
          <a:xfrm>
            <a:off x="6986776" y="4708151"/>
            <a:ext cx="2327467" cy="78964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3" name="Google Shape;553;p47"/>
          <p:cNvSpPr txBox="1">
            <a:spLocks noGrp="1"/>
          </p:cNvSpPr>
          <p:nvPr>
            <p:ph type="body" idx="5"/>
          </p:nvPr>
        </p:nvSpPr>
        <p:spPr>
          <a:xfrm>
            <a:off x="10694147" y="1955613"/>
            <a:ext cx="1318631" cy="186025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4" name="Google Shape;554;p47"/>
          <p:cNvSpPr txBox="1">
            <a:spLocks noGrp="1"/>
          </p:cNvSpPr>
          <p:nvPr>
            <p:ph type="body" idx="6"/>
          </p:nvPr>
        </p:nvSpPr>
        <p:spPr>
          <a:xfrm>
            <a:off x="1180759"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5" name="Google Shape;555;p47"/>
          <p:cNvSpPr txBox="1">
            <a:spLocks noGrp="1"/>
          </p:cNvSpPr>
          <p:nvPr>
            <p:ph type="body" idx="7"/>
          </p:nvPr>
        </p:nvSpPr>
        <p:spPr>
          <a:xfrm>
            <a:off x="4721152" y="160763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6" name="Google Shape;556;p47"/>
          <p:cNvSpPr txBox="1">
            <a:spLocks noGrp="1"/>
          </p:cNvSpPr>
          <p:nvPr>
            <p:ph type="body" idx="8"/>
          </p:nvPr>
        </p:nvSpPr>
        <p:spPr>
          <a:xfrm>
            <a:off x="3025297" y="6180790"/>
            <a:ext cx="2327467"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7" name="Google Shape;557;p47"/>
          <p:cNvSpPr txBox="1">
            <a:spLocks noGrp="1"/>
          </p:cNvSpPr>
          <p:nvPr>
            <p:ph type="body" idx="9"/>
          </p:nvPr>
        </p:nvSpPr>
        <p:spPr>
          <a:xfrm>
            <a:off x="6986776" y="5537051"/>
            <a:ext cx="232746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58"/>
        <p:cNvGrpSpPr/>
        <p:nvPr/>
      </p:nvGrpSpPr>
      <p:grpSpPr>
        <a:xfrm>
          <a:off x="0" y="0"/>
          <a:ext cx="0" cy="0"/>
          <a:chOff x="0" y="0"/>
          <a:chExt cx="0" cy="0"/>
        </a:xfrm>
      </p:grpSpPr>
      <p:sp>
        <p:nvSpPr>
          <p:cNvPr id="559" name="Google Shape;559;p4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60" name="Google Shape;560;p48"/>
          <p:cNvGrpSpPr/>
          <p:nvPr/>
        </p:nvGrpSpPr>
        <p:grpSpPr>
          <a:xfrm>
            <a:off x="8705339" y="1607952"/>
            <a:ext cx="2504672" cy="2336331"/>
            <a:chOff x="8705339" y="1607951"/>
            <a:chExt cx="2504672" cy="2336330"/>
          </a:xfrm>
        </p:grpSpPr>
        <p:grpSp>
          <p:nvGrpSpPr>
            <p:cNvPr id="561" name="Google Shape;561;p48"/>
            <p:cNvGrpSpPr/>
            <p:nvPr/>
          </p:nvGrpSpPr>
          <p:grpSpPr>
            <a:xfrm>
              <a:off x="8705339" y="1607951"/>
              <a:ext cx="2358104" cy="2097263"/>
              <a:chOff x="8705339" y="1607951"/>
              <a:chExt cx="2358104" cy="2097263"/>
            </a:xfrm>
          </p:grpSpPr>
          <p:sp>
            <p:nvSpPr>
              <p:cNvPr id="562" name="Google Shape;562;p48"/>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48"/>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48"/>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 name="Google Shape;565;p48"/>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 name="Google Shape;566;p48"/>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7" name="Google Shape;567;p48"/>
          <p:cNvGrpSpPr/>
          <p:nvPr/>
        </p:nvGrpSpPr>
        <p:grpSpPr>
          <a:xfrm>
            <a:off x="6794672" y="3441707"/>
            <a:ext cx="2503757" cy="2336328"/>
            <a:chOff x="3371475" y="3591818"/>
            <a:chExt cx="2074748" cy="1936007"/>
          </a:xfrm>
        </p:grpSpPr>
        <p:sp>
          <p:nvSpPr>
            <p:cNvPr id="568" name="Google Shape;568;p48"/>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48"/>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48"/>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48"/>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48"/>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3" name="Google Shape;573;p48"/>
          <p:cNvGrpSpPr/>
          <p:nvPr/>
        </p:nvGrpSpPr>
        <p:grpSpPr>
          <a:xfrm>
            <a:off x="4892567" y="1607952"/>
            <a:ext cx="2504672" cy="2336331"/>
            <a:chOff x="4892567" y="1607951"/>
            <a:chExt cx="2504672" cy="2336330"/>
          </a:xfrm>
        </p:grpSpPr>
        <p:sp>
          <p:nvSpPr>
            <p:cNvPr id="574" name="Google Shape;574;p48"/>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48"/>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6" name="Google Shape;576;p48"/>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7" name="Google Shape;577;p48"/>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8" name="Google Shape;578;p48"/>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79" name="Google Shape;579;p48"/>
          <p:cNvGrpSpPr/>
          <p:nvPr/>
        </p:nvGrpSpPr>
        <p:grpSpPr>
          <a:xfrm>
            <a:off x="2992896" y="3441707"/>
            <a:ext cx="2503757" cy="2336328"/>
            <a:chOff x="3371475" y="3591818"/>
            <a:chExt cx="2074748" cy="1936007"/>
          </a:xfrm>
        </p:grpSpPr>
        <p:sp>
          <p:nvSpPr>
            <p:cNvPr id="580" name="Google Shape;580;p48"/>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48"/>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48"/>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48"/>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4" name="Google Shape;584;p48"/>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85" name="Google Shape;585;p48"/>
          <p:cNvGrpSpPr/>
          <p:nvPr/>
        </p:nvGrpSpPr>
        <p:grpSpPr>
          <a:xfrm>
            <a:off x="1090792" y="1607952"/>
            <a:ext cx="2504672" cy="2336331"/>
            <a:chOff x="1090792" y="1607950"/>
            <a:chExt cx="2504672" cy="2336331"/>
          </a:xfrm>
        </p:grpSpPr>
        <p:sp>
          <p:nvSpPr>
            <p:cNvPr id="586" name="Google Shape;586;p48"/>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7" name="Google Shape;587;p48"/>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8" name="Google Shape;588;p48"/>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9" name="Google Shape;589;p48"/>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0" name="Google Shape;590;p48"/>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91" name="Google Shape;591;p48"/>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2" name="Google Shape;592;p48"/>
          <p:cNvSpPr/>
          <p:nvPr/>
        </p:nvSpPr>
        <p:spPr>
          <a:xfrm>
            <a:off x="2153235" y="261596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593" name="Google Shape;593;p48"/>
          <p:cNvSpPr/>
          <p:nvPr/>
        </p:nvSpPr>
        <p:spPr>
          <a:xfrm>
            <a:off x="3864634"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4" name="Google Shape;594;p48"/>
          <p:cNvSpPr/>
          <p:nvPr/>
        </p:nvSpPr>
        <p:spPr>
          <a:xfrm>
            <a:off x="4047095" y="451583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nvGrpSpPr>
          <p:cNvPr id="595" name="Google Shape;595;p48"/>
          <p:cNvGrpSpPr/>
          <p:nvPr/>
        </p:nvGrpSpPr>
        <p:grpSpPr>
          <a:xfrm>
            <a:off x="5759498" y="2448663"/>
            <a:ext cx="611596" cy="611596"/>
            <a:chOff x="5759496" y="2448663"/>
            <a:chExt cx="611596" cy="611596"/>
          </a:xfrm>
        </p:grpSpPr>
        <p:sp>
          <p:nvSpPr>
            <p:cNvPr id="596" name="Google Shape;596;p48"/>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7" name="Google Shape;597;p48"/>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598" name="Google Shape;598;p48"/>
          <p:cNvGrpSpPr/>
          <p:nvPr/>
        </p:nvGrpSpPr>
        <p:grpSpPr>
          <a:xfrm>
            <a:off x="7681647" y="4349703"/>
            <a:ext cx="611596" cy="611596"/>
            <a:chOff x="7681647" y="4349703"/>
            <a:chExt cx="611596" cy="611596"/>
          </a:xfrm>
        </p:grpSpPr>
        <p:sp>
          <p:nvSpPr>
            <p:cNvPr id="599" name="Google Shape;599;p48"/>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0" name="Google Shape;600;p48"/>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601" name="Google Shape;601;p48"/>
          <p:cNvGrpSpPr/>
          <p:nvPr/>
        </p:nvGrpSpPr>
        <p:grpSpPr>
          <a:xfrm>
            <a:off x="9576939" y="2448663"/>
            <a:ext cx="611596" cy="611596"/>
            <a:chOff x="9576939" y="2448663"/>
            <a:chExt cx="611596" cy="611596"/>
          </a:xfrm>
        </p:grpSpPr>
        <p:sp>
          <p:nvSpPr>
            <p:cNvPr id="602" name="Google Shape;602;p48"/>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48"/>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sp>
        <p:nvSpPr>
          <p:cNvPr id="604" name="Google Shape;604;p48"/>
          <p:cNvSpPr txBox="1">
            <a:spLocks noGrp="1"/>
          </p:cNvSpPr>
          <p:nvPr>
            <p:ph type="body" idx="1"/>
          </p:nvPr>
        </p:nvSpPr>
        <p:spPr>
          <a:xfrm>
            <a:off x="1584929"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48"/>
          <p:cNvSpPr txBox="1">
            <a:spLocks noGrp="1"/>
          </p:cNvSpPr>
          <p:nvPr>
            <p:ph type="body" idx="2"/>
          </p:nvPr>
        </p:nvSpPr>
        <p:spPr>
          <a:xfrm>
            <a:off x="1575449"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6" name="Google Shape;606;p48"/>
          <p:cNvSpPr txBox="1">
            <a:spLocks noGrp="1"/>
          </p:cNvSpPr>
          <p:nvPr>
            <p:ph type="body" idx="3"/>
          </p:nvPr>
        </p:nvSpPr>
        <p:spPr>
          <a:xfrm>
            <a:off x="3519529"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7" name="Google Shape;607;p48"/>
          <p:cNvSpPr txBox="1">
            <a:spLocks noGrp="1"/>
          </p:cNvSpPr>
          <p:nvPr>
            <p:ph type="body" idx="4"/>
          </p:nvPr>
        </p:nvSpPr>
        <p:spPr>
          <a:xfrm>
            <a:off x="3518381"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8" name="Google Shape;608;p48"/>
          <p:cNvSpPr txBox="1">
            <a:spLocks noGrp="1"/>
          </p:cNvSpPr>
          <p:nvPr>
            <p:ph type="body" idx="5"/>
          </p:nvPr>
        </p:nvSpPr>
        <p:spPr>
          <a:xfrm>
            <a:off x="5400164"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48"/>
          <p:cNvSpPr txBox="1">
            <a:spLocks noGrp="1"/>
          </p:cNvSpPr>
          <p:nvPr>
            <p:ph type="body" idx="6"/>
          </p:nvPr>
        </p:nvSpPr>
        <p:spPr>
          <a:xfrm>
            <a:off x="5390684"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0" name="Google Shape;610;p48"/>
          <p:cNvSpPr txBox="1">
            <a:spLocks noGrp="1"/>
          </p:cNvSpPr>
          <p:nvPr>
            <p:ph type="body" idx="7"/>
          </p:nvPr>
        </p:nvSpPr>
        <p:spPr>
          <a:xfrm>
            <a:off x="7308392" y="3908413"/>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1" name="Google Shape;611;p48"/>
          <p:cNvSpPr txBox="1">
            <a:spLocks noGrp="1"/>
          </p:cNvSpPr>
          <p:nvPr>
            <p:ph type="body" idx="8"/>
          </p:nvPr>
        </p:nvSpPr>
        <p:spPr>
          <a:xfrm>
            <a:off x="7307245" y="2588975"/>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48"/>
          <p:cNvSpPr txBox="1">
            <a:spLocks noGrp="1"/>
          </p:cNvSpPr>
          <p:nvPr>
            <p:ph type="body" idx="9"/>
          </p:nvPr>
        </p:nvSpPr>
        <p:spPr>
          <a:xfrm>
            <a:off x="9250777" y="3111617"/>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48"/>
          <p:cNvSpPr txBox="1">
            <a:spLocks noGrp="1"/>
          </p:cNvSpPr>
          <p:nvPr>
            <p:ph type="body" idx="13"/>
          </p:nvPr>
        </p:nvSpPr>
        <p:spPr>
          <a:xfrm>
            <a:off x="9241297" y="352316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14"/>
        <p:cNvGrpSpPr/>
        <p:nvPr/>
      </p:nvGrpSpPr>
      <p:grpSpPr>
        <a:xfrm>
          <a:off x="0" y="0"/>
          <a:ext cx="0" cy="0"/>
          <a:chOff x="0" y="0"/>
          <a:chExt cx="0" cy="0"/>
        </a:xfrm>
      </p:grpSpPr>
      <p:sp>
        <p:nvSpPr>
          <p:cNvPr id="615" name="Google Shape;615;p49"/>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616" name="Google Shape;616;p49"/>
          <p:cNvGrpSpPr/>
          <p:nvPr/>
        </p:nvGrpSpPr>
        <p:grpSpPr>
          <a:xfrm>
            <a:off x="6992718" y="1169667"/>
            <a:ext cx="4573641" cy="5344829"/>
            <a:chOff x="2813" y="961"/>
            <a:chExt cx="2052" cy="2397"/>
          </a:xfrm>
        </p:grpSpPr>
        <p:sp>
          <p:nvSpPr>
            <p:cNvPr id="617" name="Google Shape;617;p49"/>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9"/>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9"/>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49"/>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49"/>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49"/>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49"/>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49"/>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49"/>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49"/>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49"/>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49"/>
          <p:cNvGrpSpPr/>
          <p:nvPr/>
        </p:nvGrpSpPr>
        <p:grpSpPr>
          <a:xfrm>
            <a:off x="1044401" y="1419553"/>
            <a:ext cx="699075" cy="699075"/>
            <a:chOff x="1044399" y="1577809"/>
            <a:chExt cx="699075" cy="699074"/>
          </a:xfrm>
        </p:grpSpPr>
        <p:sp>
          <p:nvSpPr>
            <p:cNvPr id="629" name="Google Shape;629;p49"/>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0" name="Google Shape;630;p49"/>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1" name="Google Shape;631;p49"/>
          <p:cNvSpPr txBox="1">
            <a:spLocks noGrp="1"/>
          </p:cNvSpPr>
          <p:nvPr>
            <p:ph type="body" idx="1"/>
          </p:nvPr>
        </p:nvSpPr>
        <p:spPr>
          <a:xfrm>
            <a:off x="1890221" y="1569375"/>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2" name="Google Shape;632;p49"/>
          <p:cNvCxnSpPr/>
          <p:nvPr/>
        </p:nvCxnSpPr>
        <p:spPr>
          <a:xfrm>
            <a:off x="1186963"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33" name="Google Shape;633;p49"/>
          <p:cNvGrpSpPr/>
          <p:nvPr/>
        </p:nvGrpSpPr>
        <p:grpSpPr>
          <a:xfrm>
            <a:off x="1044401" y="2791669"/>
            <a:ext cx="699075" cy="699075"/>
            <a:chOff x="1044399" y="1577809"/>
            <a:chExt cx="699075" cy="699074"/>
          </a:xfrm>
        </p:grpSpPr>
        <p:sp>
          <p:nvSpPr>
            <p:cNvPr id="634" name="Google Shape;634;p49"/>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35" name="Google Shape;635;p49"/>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36" name="Google Shape;636;p49"/>
          <p:cNvSpPr txBox="1">
            <a:spLocks noGrp="1"/>
          </p:cNvSpPr>
          <p:nvPr>
            <p:ph type="body" idx="2"/>
          </p:nvPr>
        </p:nvSpPr>
        <p:spPr>
          <a:xfrm>
            <a:off x="1890222" y="2929173"/>
            <a:ext cx="4045444" cy="3352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37" name="Google Shape;637;p49"/>
          <p:cNvCxnSpPr/>
          <p:nvPr/>
        </p:nvCxnSpPr>
        <p:spPr>
          <a:xfrm>
            <a:off x="1186963"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38" name="Google Shape;638;p49"/>
          <p:cNvGrpSpPr/>
          <p:nvPr/>
        </p:nvGrpSpPr>
        <p:grpSpPr>
          <a:xfrm>
            <a:off x="1044401" y="4089832"/>
            <a:ext cx="699075" cy="699075"/>
            <a:chOff x="1044399" y="1577809"/>
            <a:chExt cx="699075" cy="699074"/>
          </a:xfrm>
        </p:grpSpPr>
        <p:sp>
          <p:nvSpPr>
            <p:cNvPr id="639" name="Google Shape;639;p49"/>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0" name="Google Shape;640;p49"/>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1" name="Google Shape;641;p49"/>
          <p:cNvSpPr txBox="1">
            <a:spLocks noGrp="1"/>
          </p:cNvSpPr>
          <p:nvPr>
            <p:ph type="body" idx="3"/>
          </p:nvPr>
        </p:nvSpPr>
        <p:spPr>
          <a:xfrm>
            <a:off x="1906184"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2" name="Google Shape;642;p49"/>
          <p:cNvCxnSpPr/>
          <p:nvPr/>
        </p:nvCxnSpPr>
        <p:spPr>
          <a:xfrm>
            <a:off x="1186963"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43" name="Google Shape;643;p49"/>
          <p:cNvGrpSpPr/>
          <p:nvPr/>
        </p:nvGrpSpPr>
        <p:grpSpPr>
          <a:xfrm>
            <a:off x="1044401" y="5328617"/>
            <a:ext cx="699075" cy="699075"/>
            <a:chOff x="1044399" y="1577809"/>
            <a:chExt cx="699075" cy="699074"/>
          </a:xfrm>
        </p:grpSpPr>
        <p:sp>
          <p:nvSpPr>
            <p:cNvPr id="644" name="Google Shape;644;p49"/>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5" name="Google Shape;645;p49"/>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646" name="Google Shape;646;p49"/>
          <p:cNvSpPr txBox="1">
            <a:spLocks noGrp="1"/>
          </p:cNvSpPr>
          <p:nvPr>
            <p:ph type="body" idx="4"/>
          </p:nvPr>
        </p:nvSpPr>
        <p:spPr>
          <a:xfrm>
            <a:off x="1906184" y="5522109"/>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47"/>
        <p:cNvGrpSpPr/>
        <p:nvPr/>
      </p:nvGrpSpPr>
      <p:grpSpPr>
        <a:xfrm>
          <a:off x="0" y="0"/>
          <a:ext cx="0" cy="0"/>
          <a:chOff x="0" y="0"/>
          <a:chExt cx="0" cy="0"/>
        </a:xfrm>
      </p:grpSpPr>
      <p:sp>
        <p:nvSpPr>
          <p:cNvPr id="648" name="Google Shape;648;p5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9" name="Google Shape;649;p50"/>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0" name="Google Shape;650;p50"/>
          <p:cNvSpPr/>
          <p:nvPr/>
        </p:nvSpPr>
        <p:spPr>
          <a:xfrm>
            <a:off x="2087817" y="3266611"/>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1" name="Google Shape;651;p50"/>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2" name="Google Shape;652;p50"/>
          <p:cNvSpPr/>
          <p:nvPr/>
        </p:nvSpPr>
        <p:spPr>
          <a:xfrm rot="10800000" flipH="1">
            <a:off x="4620558"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53" name="Google Shape;653;p50"/>
          <p:cNvSpPr txBox="1"/>
          <p:nvPr/>
        </p:nvSpPr>
        <p:spPr>
          <a:xfrm>
            <a:off x="1359531"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96E2C0"/>
              </a:buClr>
              <a:buSzPts val="1800"/>
              <a:buFont typeface="Source Sans Pro"/>
              <a:buNone/>
            </a:pPr>
            <a:r>
              <a:rPr lang="en" sz="7200" b="1" i="0" u="none" strike="noStrike" cap="none">
                <a:solidFill>
                  <a:srgbClr val="96E2C0"/>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654" name="Google Shape;654;p50"/>
          <p:cNvSpPr txBox="1"/>
          <p:nvPr/>
        </p:nvSpPr>
        <p:spPr>
          <a:xfrm>
            <a:off x="6445474" y="4186520"/>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44546A"/>
              </a:buClr>
              <a:buSzPts val="1800"/>
              <a:buFont typeface="Source Sans Pro"/>
              <a:buNone/>
            </a:pPr>
            <a:r>
              <a:rPr lang="en" sz="7200" b="1" i="0" u="none" strike="noStrike" cap="none">
                <a:solidFill>
                  <a:srgbClr val="44546A"/>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655" name="Google Shape;655;p50"/>
          <p:cNvSpPr txBox="1"/>
          <p:nvPr/>
        </p:nvSpPr>
        <p:spPr>
          <a:xfrm>
            <a:off x="3857019"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56687C"/>
              </a:buClr>
              <a:buSzPts val="1800"/>
              <a:buFont typeface="Source Sans Pro"/>
              <a:buNone/>
            </a:pPr>
            <a:r>
              <a:rPr lang="en" sz="7200" b="1" i="0" u="none" strike="noStrike" cap="none">
                <a:solidFill>
                  <a:srgbClr val="56687C"/>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656" name="Google Shape;656;p50"/>
          <p:cNvSpPr txBox="1"/>
          <p:nvPr/>
        </p:nvSpPr>
        <p:spPr>
          <a:xfrm>
            <a:off x="9140957" y="1947917"/>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1CC083"/>
              </a:buClr>
              <a:buSzPts val="1800"/>
              <a:buFont typeface="Source Sans Pro"/>
              <a:buNone/>
            </a:pPr>
            <a:r>
              <a:rPr lang="en" sz="7200" b="1" i="0" u="none" strike="noStrike" cap="none">
                <a:solidFill>
                  <a:srgbClr val="1CC083"/>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657" name="Google Shape;657;p50"/>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8" name="Google Shape;658;p50"/>
          <p:cNvSpPr/>
          <p:nvPr/>
        </p:nvSpPr>
        <p:spPr>
          <a:xfrm>
            <a:off x="7166550" y="3266611"/>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59" name="Google Shape;659;p50"/>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0" name="Google Shape;660;p50"/>
          <p:cNvSpPr/>
          <p:nvPr/>
        </p:nvSpPr>
        <p:spPr>
          <a:xfrm rot="10800000" flipH="1">
            <a:off x="9869246"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Source Sans Pro"/>
              <a:ea typeface="Source Sans Pro"/>
              <a:cs typeface="Source Sans Pro"/>
              <a:sym typeface="Source Sans Pro"/>
            </a:endParaRPr>
          </a:p>
        </p:txBody>
      </p:sp>
      <p:sp>
        <p:nvSpPr>
          <p:cNvPr id="661" name="Google Shape;661;p50"/>
          <p:cNvSpPr txBox="1">
            <a:spLocks noGrp="1"/>
          </p:cNvSpPr>
          <p:nvPr>
            <p:ph type="body" idx="1"/>
          </p:nvPr>
        </p:nvSpPr>
        <p:spPr>
          <a:xfrm>
            <a:off x="861883" y="3551960"/>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2" name="Google Shape;662;p50"/>
          <p:cNvSpPr txBox="1">
            <a:spLocks noGrp="1"/>
          </p:cNvSpPr>
          <p:nvPr>
            <p:ph type="body" idx="2"/>
          </p:nvPr>
        </p:nvSpPr>
        <p:spPr>
          <a:xfrm>
            <a:off x="3434371" y="3551960"/>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50"/>
          <p:cNvSpPr txBox="1">
            <a:spLocks noGrp="1"/>
          </p:cNvSpPr>
          <p:nvPr>
            <p:ph type="body" idx="3"/>
          </p:nvPr>
        </p:nvSpPr>
        <p:spPr>
          <a:xfrm>
            <a:off x="5932986" y="3551960"/>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50"/>
          <p:cNvSpPr txBox="1">
            <a:spLocks noGrp="1"/>
          </p:cNvSpPr>
          <p:nvPr>
            <p:ph type="body" idx="4"/>
          </p:nvPr>
        </p:nvSpPr>
        <p:spPr>
          <a:xfrm>
            <a:off x="8789087" y="3551960"/>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5" name="Google Shape;665;p50"/>
          <p:cNvSpPr txBox="1">
            <a:spLocks noGrp="1"/>
          </p:cNvSpPr>
          <p:nvPr>
            <p:ph type="body" idx="5"/>
          </p:nvPr>
        </p:nvSpPr>
        <p:spPr>
          <a:xfrm>
            <a:off x="861881" y="2095807"/>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6" name="Google Shape;666;p50"/>
          <p:cNvSpPr txBox="1">
            <a:spLocks noGrp="1"/>
          </p:cNvSpPr>
          <p:nvPr>
            <p:ph type="body" idx="6"/>
          </p:nvPr>
        </p:nvSpPr>
        <p:spPr>
          <a:xfrm>
            <a:off x="5932986" y="2095807"/>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7" name="Google Shape;667;p50"/>
          <p:cNvSpPr txBox="1">
            <a:spLocks noGrp="1"/>
          </p:cNvSpPr>
          <p:nvPr>
            <p:ph type="body" idx="7"/>
          </p:nvPr>
        </p:nvSpPr>
        <p:spPr>
          <a:xfrm>
            <a:off x="3428431"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8" name="Google Shape;668;p50"/>
          <p:cNvSpPr txBox="1">
            <a:spLocks noGrp="1"/>
          </p:cNvSpPr>
          <p:nvPr>
            <p:ph type="body" idx="8"/>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9"/>
        <p:cNvGrpSpPr/>
        <p:nvPr/>
      </p:nvGrpSpPr>
      <p:grpSpPr>
        <a:xfrm>
          <a:off x="0" y="0"/>
          <a:ext cx="0" cy="0"/>
          <a:chOff x="0" y="0"/>
          <a:chExt cx="0" cy="0"/>
        </a:xfrm>
      </p:grpSpPr>
      <p:sp>
        <p:nvSpPr>
          <p:cNvPr id="670" name="Google Shape;670;p51"/>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9pPr>
          </a:lstStyle>
          <a:p>
            <a:endParaRPr/>
          </a:p>
        </p:txBody>
      </p:sp>
      <p:sp>
        <p:nvSpPr>
          <p:cNvPr id="671" name="Google Shape;671;p51"/>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672" name="Google Shape;672;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3"/>
        <p:cNvGrpSpPr/>
        <p:nvPr/>
      </p:nvGrpSpPr>
      <p:grpSpPr>
        <a:xfrm>
          <a:off x="0" y="0"/>
          <a:ext cx="0" cy="0"/>
          <a:chOff x="0" y="0"/>
          <a:chExt cx="0" cy="0"/>
        </a:xfrm>
      </p:grpSpPr>
      <p:sp>
        <p:nvSpPr>
          <p:cNvPr id="674" name="Google Shape;674;p5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5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6" name="Google Shape;676;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Google Shape;25;p3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6" name="Google Shape;26;p35"/>
          <p:cNvGrpSpPr/>
          <p:nvPr/>
        </p:nvGrpSpPr>
        <p:grpSpPr>
          <a:xfrm flipH="1">
            <a:off x="-1" y="1967241"/>
            <a:ext cx="6132405" cy="3823635"/>
            <a:chOff x="6625864" y="1832110"/>
            <a:chExt cx="6820169" cy="4367731"/>
          </a:xfrm>
        </p:grpSpPr>
        <p:sp>
          <p:nvSpPr>
            <p:cNvPr id="27" name="Google Shape;27;p35"/>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35"/>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35"/>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35"/>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35"/>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35"/>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35"/>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34;p35"/>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35"/>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35"/>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35"/>
            <p:cNvSpPr/>
            <p:nvPr/>
          </p:nvSpPr>
          <p:spPr>
            <a:xfrm>
              <a:off x="6625864" y="2559252"/>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35"/>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35"/>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35"/>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35"/>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35"/>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3" name="Google Shape;43;p35"/>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3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35"/>
          <p:cNvPicPr preferRelativeResize="0"/>
          <p:nvPr/>
        </p:nvPicPr>
        <p:blipFill rotWithShape="1">
          <a:blip r:embed="rId2">
            <a:alphaModFix/>
          </a:blip>
          <a:srcRect/>
          <a:stretch/>
        </p:blipFill>
        <p:spPr>
          <a:xfrm>
            <a:off x="383985" y="2388342"/>
            <a:ext cx="2408643" cy="2493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677"/>
        <p:cNvGrpSpPr/>
        <p:nvPr/>
      </p:nvGrpSpPr>
      <p:grpSpPr>
        <a:xfrm>
          <a:off x="0" y="0"/>
          <a:ext cx="0" cy="0"/>
          <a:chOff x="0" y="0"/>
          <a:chExt cx="0" cy="0"/>
        </a:xfrm>
      </p:grpSpPr>
      <p:sp>
        <p:nvSpPr>
          <p:cNvPr id="678" name="Google Shape;678;p5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9" name="Google Shape;679;p53"/>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0" name="Google Shape;680;p5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cSld name="1_Title+Content">
    <p:spTree>
      <p:nvGrpSpPr>
        <p:cNvPr id="1" name="Shape 687"/>
        <p:cNvGrpSpPr/>
        <p:nvPr/>
      </p:nvGrpSpPr>
      <p:grpSpPr>
        <a:xfrm>
          <a:off x="0" y="0"/>
          <a:ext cx="0" cy="0"/>
          <a:chOff x="0" y="0"/>
          <a:chExt cx="0" cy="0"/>
        </a:xfrm>
      </p:grpSpPr>
      <p:sp>
        <p:nvSpPr>
          <p:cNvPr id="688" name="Google Shape;688;p3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9" name="Google Shape;689;p31"/>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0" name="Google Shape;690;p3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1" name="Google Shape;691;p31"/>
          <p:cNvPicPr preferRelativeResize="0"/>
          <p:nvPr/>
        </p:nvPicPr>
        <p:blipFill rotWithShape="1">
          <a:blip r:embed="rId2">
            <a:alphaModFix/>
          </a:blip>
          <a:srcRect/>
          <a:stretch/>
        </p:blipFill>
        <p:spPr>
          <a:xfrm>
            <a:off x="7647751" y="2653750"/>
            <a:ext cx="3712675" cy="3571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2"/>
        <p:cNvGrpSpPr/>
        <p:nvPr/>
      </p:nvGrpSpPr>
      <p:grpSpPr>
        <a:xfrm>
          <a:off x="0" y="0"/>
          <a:ext cx="0" cy="0"/>
          <a:chOff x="0" y="0"/>
          <a:chExt cx="0" cy="0"/>
        </a:xfrm>
      </p:grpSpPr>
      <p:sp>
        <p:nvSpPr>
          <p:cNvPr id="693" name="Google Shape;693;p3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4" name="Google Shape;694;p3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lvl1pPr marL="457200" marR="0" lvl="0" indent="-228600"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839"/>
              </a:spcBef>
              <a:spcAft>
                <a:spcPts val="0"/>
              </a:spcAft>
              <a:buClr>
                <a:schemeClr val="dk1"/>
              </a:buClr>
              <a:buSzPts val="1500"/>
              <a:buFont typeface="Noto Sans Symbols"/>
              <a:buChar char="→"/>
              <a:defRPr sz="16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5" name="Google Shape;695;p32"/>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_RunningMan-Infographic">
  <p:cSld name="20_RunningMan-Infographic">
    <p:spTree>
      <p:nvGrpSpPr>
        <p:cNvPr id="1" name="Shape 696"/>
        <p:cNvGrpSpPr/>
        <p:nvPr/>
      </p:nvGrpSpPr>
      <p:grpSpPr>
        <a:xfrm>
          <a:off x="0" y="0"/>
          <a:ext cx="0" cy="0"/>
          <a:chOff x="0" y="0"/>
          <a:chExt cx="0" cy="0"/>
        </a:xfrm>
      </p:grpSpPr>
      <p:sp>
        <p:nvSpPr>
          <p:cNvPr id="697" name="Google Shape;697;p33"/>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698" name="Google Shape;698;p33"/>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9" name="Google Shape;699;p33"/>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pic>
        <p:nvPicPr>
          <p:cNvPr id="700" name="Google Shape;700;p33"/>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1" name="Google Shape;701;p33"/>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702" name="Google Shape;702;p33"/>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03" name="Google Shape;703;p33"/>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704"/>
        <p:cNvGrpSpPr/>
        <p:nvPr/>
      </p:nvGrpSpPr>
      <p:grpSpPr>
        <a:xfrm>
          <a:off x="0" y="0"/>
          <a:ext cx="0" cy="0"/>
          <a:chOff x="0" y="0"/>
          <a:chExt cx="0" cy="0"/>
        </a:xfrm>
      </p:grpSpPr>
      <p:sp>
        <p:nvSpPr>
          <p:cNvPr id="705" name="Google Shape;705;p34"/>
          <p:cNvSpPr/>
          <p:nvPr/>
        </p:nvSpPr>
        <p:spPr>
          <a:xfrm>
            <a:off x="2" y="1684290"/>
            <a:ext cx="12191999" cy="4085572"/>
          </a:xfrm>
          <a:prstGeom prst="rect">
            <a:avLst/>
          </a:prstGeom>
          <a:solidFill>
            <a:srgbClr val="1CC083">
              <a:alpha val="3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06" name="Google Shape;706;p34"/>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7" name="Google Shape;707;p34"/>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08" name="Google Shape;708;p34"/>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709" name="Google Shape;709;p34"/>
          <p:cNvSpPr/>
          <p:nvPr/>
        </p:nvSpPr>
        <p:spPr>
          <a:xfrm>
            <a:off x="-18853" y="5769859"/>
            <a:ext cx="12210853" cy="218688"/>
          </a:xfrm>
          <a:prstGeom prst="rect">
            <a:avLst/>
          </a:prstGeom>
          <a:solidFill>
            <a:srgbClr val="647486">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10" name="Google Shape;710;p34"/>
          <p:cNvPicPr preferRelativeResize="0"/>
          <p:nvPr/>
        </p:nvPicPr>
        <p:blipFill rotWithShape="1">
          <a:blip r:embed="rId3">
            <a:alphaModFix/>
          </a:blip>
          <a:srcRect/>
          <a:stretch/>
        </p:blipFill>
        <p:spPr>
          <a:xfrm>
            <a:off x="770592" y="1921828"/>
            <a:ext cx="771525" cy="1457325"/>
          </a:xfrm>
          <a:prstGeom prst="rect">
            <a:avLst/>
          </a:prstGeom>
          <a:noFill/>
          <a:ln>
            <a:noFill/>
          </a:ln>
        </p:spPr>
      </p:pic>
      <p:sp>
        <p:nvSpPr>
          <p:cNvPr id="711" name="Google Shape;711;p34"/>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0"/>
              </a:spcBef>
              <a:spcAft>
                <a:spcPts val="0"/>
              </a:spcAft>
              <a:buClr>
                <a:srgbClr val="000000"/>
              </a:buClr>
              <a:buSzPts val="1800"/>
              <a:buFont typeface="Arial"/>
              <a:buAutoNum type="arabicPeriod"/>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600"/>
              </a:spcBef>
              <a:spcAft>
                <a:spcPts val="0"/>
              </a:spcAft>
              <a:buClr>
                <a:srgbClr val="000000"/>
              </a:buClr>
              <a:buSzPts val="1800"/>
              <a:buFont typeface="Arial"/>
              <a:buAutoNum type="alphaUcParenR"/>
              <a:defRPr sz="1800" b="1" i="0" u="none" strike="noStrike" cap="none">
                <a:solidFill>
                  <a:srgbClr val="000000"/>
                </a:solidFill>
                <a:latin typeface="Arial"/>
                <a:ea typeface="Arial"/>
                <a:cs typeface="Arial"/>
                <a:sym typeface="Arial"/>
              </a:defRPr>
            </a:lvl2pPr>
            <a:lvl3pPr marL="1371600" marR="0" lvl="2" indent="-228600" algn="l" rtl="0">
              <a:lnSpc>
                <a:spcPct val="100000"/>
              </a:lnSpc>
              <a:spcBef>
                <a:spcPts val="200"/>
              </a:spcBef>
              <a:spcAft>
                <a:spcPts val="0"/>
              </a:spcAft>
              <a:buSzPts val="1400"/>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12"/>
        <p:cNvGrpSpPr/>
        <p:nvPr/>
      </p:nvGrpSpPr>
      <p:grpSpPr>
        <a:xfrm>
          <a:off x="0" y="0"/>
          <a:ext cx="0" cy="0"/>
          <a:chOff x="0" y="0"/>
          <a:chExt cx="0" cy="0"/>
        </a:xfrm>
      </p:grpSpPr>
      <p:sp>
        <p:nvSpPr>
          <p:cNvPr id="713" name="Google Shape;713;p54"/>
          <p:cNvSpPr>
            <a:spLocks noGrp="1"/>
          </p:cNvSpPr>
          <p:nvPr>
            <p:ph type="pic" idx="2"/>
          </p:nvPr>
        </p:nvSpPr>
        <p:spPr>
          <a:xfrm>
            <a:off x="5652253" y="1975486"/>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4" name="Google Shape;714;p54"/>
          <p:cNvSpPr>
            <a:spLocks noGrp="1"/>
          </p:cNvSpPr>
          <p:nvPr>
            <p:ph type="pic" idx="3"/>
          </p:nvPr>
        </p:nvSpPr>
        <p:spPr>
          <a:xfrm>
            <a:off x="4468897" y="2177863"/>
            <a:ext cx="1790587" cy="3183847"/>
          </a:xfrm>
          <a:prstGeom prst="rect">
            <a:avLst/>
          </a:prstGeom>
          <a:solidFill>
            <a:srgbClr val="F7F7F7"/>
          </a:solid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5" name="Google Shape;715;p5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16"/>
        <p:cNvGrpSpPr/>
        <p:nvPr/>
      </p:nvGrpSpPr>
      <p:grpSpPr>
        <a:xfrm>
          <a:off x="0" y="0"/>
          <a:ext cx="0" cy="0"/>
          <a:chOff x="0" y="0"/>
          <a:chExt cx="0" cy="0"/>
        </a:xfrm>
      </p:grpSpPr>
      <p:sp>
        <p:nvSpPr>
          <p:cNvPr id="717" name="Google Shape;717;p55"/>
          <p:cNvSpPr txBox="1">
            <a:spLocks noGrp="1"/>
          </p:cNvSpPr>
          <p:nvPr>
            <p:ph type="title"/>
          </p:nvPr>
        </p:nvSpPr>
        <p:spPr>
          <a:xfrm>
            <a:off x="208636" y="633247"/>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8" name="Google Shape;718;p55"/>
          <p:cNvSpPr txBox="1">
            <a:spLocks noGrp="1"/>
          </p:cNvSpPr>
          <p:nvPr>
            <p:ph type="body" idx="1"/>
          </p:nvPr>
        </p:nvSpPr>
        <p:spPr>
          <a:xfrm>
            <a:off x="514351" y="1304995"/>
            <a:ext cx="5323743"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9" name="Google Shape;719;p55"/>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20" name="Google Shape;720;p55"/>
          <p:cNvSpPr>
            <a:spLocks noGrp="1"/>
          </p:cNvSpPr>
          <p:nvPr>
            <p:ph type="pic" idx="2"/>
          </p:nvPr>
        </p:nvSpPr>
        <p:spPr>
          <a:xfrm>
            <a:off x="6096000" y="1292225"/>
            <a:ext cx="5096608" cy="48355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21"/>
        <p:cNvGrpSpPr/>
        <p:nvPr/>
      </p:nvGrpSpPr>
      <p:grpSpPr>
        <a:xfrm>
          <a:off x="0" y="0"/>
          <a:ext cx="0" cy="0"/>
          <a:chOff x="0" y="0"/>
          <a:chExt cx="0" cy="0"/>
        </a:xfrm>
      </p:grpSpPr>
      <p:sp>
        <p:nvSpPr>
          <p:cNvPr id="722" name="Google Shape;722;p5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3" name="Google Shape;723;p56"/>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4" name="Google Shape;724;p56"/>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56"/>
          <p:cNvSpPr>
            <a:spLocks noGrp="1"/>
          </p:cNvSpPr>
          <p:nvPr>
            <p:ph type="pic" idx="2"/>
          </p:nvPr>
        </p:nvSpPr>
        <p:spPr>
          <a:xfrm>
            <a:off x="8354663" y="3279532"/>
            <a:ext cx="3322988" cy="286568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6"/>
        <p:cNvGrpSpPr/>
        <p:nvPr/>
      </p:nvGrpSpPr>
      <p:grpSpPr>
        <a:xfrm>
          <a:off x="0" y="0"/>
          <a:ext cx="0" cy="0"/>
          <a:chOff x="0" y="0"/>
          <a:chExt cx="0" cy="0"/>
        </a:xfrm>
      </p:grpSpPr>
      <p:sp>
        <p:nvSpPr>
          <p:cNvPr id="727" name="Google Shape;727;p57"/>
          <p:cNvSpPr txBox="1">
            <a:spLocks noGrp="1"/>
          </p:cNvSpPr>
          <p:nvPr>
            <p:ph type="title"/>
          </p:nvPr>
        </p:nvSpPr>
        <p:spPr>
          <a:xfrm>
            <a:off x="560327" y="246384"/>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8" name="Google Shape;728;p5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9"/>
        <p:cNvGrpSpPr/>
        <p:nvPr/>
      </p:nvGrpSpPr>
      <p:grpSpPr>
        <a:xfrm>
          <a:off x="0" y="0"/>
          <a:ext cx="0" cy="0"/>
          <a:chOff x="0" y="0"/>
          <a:chExt cx="0" cy="0"/>
        </a:xfrm>
      </p:grpSpPr>
      <p:sp>
        <p:nvSpPr>
          <p:cNvPr id="730" name="Google Shape;730;p5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grpSp>
        <p:nvGrpSpPr>
          <p:cNvPr id="47" name="Google Shape;47;p36"/>
          <p:cNvGrpSpPr/>
          <p:nvPr/>
        </p:nvGrpSpPr>
        <p:grpSpPr>
          <a:xfrm>
            <a:off x="0" y="10615"/>
            <a:ext cx="12065854" cy="6847385"/>
            <a:chOff x="-3134" y="5309"/>
            <a:chExt cx="12185707" cy="6847385"/>
          </a:xfrm>
        </p:grpSpPr>
        <p:pic>
          <p:nvPicPr>
            <p:cNvPr id="48" name="Google Shape;48;p36"/>
            <p:cNvPicPr preferRelativeResize="0"/>
            <p:nvPr/>
          </p:nvPicPr>
          <p:blipFill rotWithShape="1">
            <a:blip r:embed="rId2">
              <a:alphaModFix/>
            </a:blip>
            <a:srcRect/>
            <a:stretch/>
          </p:blipFill>
          <p:spPr>
            <a:xfrm>
              <a:off x="-3134" y="5309"/>
              <a:ext cx="12185707" cy="6847385"/>
            </a:xfrm>
            <a:prstGeom prst="rect">
              <a:avLst/>
            </a:prstGeom>
            <a:noFill/>
            <a:ln>
              <a:noFill/>
            </a:ln>
          </p:spPr>
        </p:pic>
        <p:pic>
          <p:nvPicPr>
            <p:cNvPr id="49" name="Google Shape;49;p36"/>
            <p:cNvPicPr preferRelativeResize="0"/>
            <p:nvPr/>
          </p:nvPicPr>
          <p:blipFill rotWithShape="1">
            <a:blip r:embed="rId2">
              <a:alphaModFix/>
            </a:blip>
            <a:srcRect l="16944" t="3807" r="69822" b="85267"/>
            <a:stretch/>
          </p:blipFill>
          <p:spPr>
            <a:xfrm>
              <a:off x="249382" y="216129"/>
              <a:ext cx="1612670" cy="748147"/>
            </a:xfrm>
            <a:prstGeom prst="rect">
              <a:avLst/>
            </a:prstGeom>
            <a:noFill/>
            <a:ln>
              <a:noFill/>
            </a:ln>
          </p:spPr>
        </p:pic>
        <p:sp>
          <p:nvSpPr>
            <p:cNvPr id="50" name="Google Shape;50;p36"/>
            <p:cNvSpPr/>
            <p:nvPr/>
          </p:nvSpPr>
          <p:spPr>
            <a:xfrm>
              <a:off x="2044931" y="266007"/>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pic>
        <p:nvPicPr>
          <p:cNvPr id="51" name="Google Shape;51;p36"/>
          <p:cNvPicPr preferRelativeResize="0"/>
          <p:nvPr/>
        </p:nvPicPr>
        <p:blipFill rotWithShape="1">
          <a:blip r:embed="rId2">
            <a:alphaModFix/>
          </a:blip>
          <a:srcRect t="16942"/>
          <a:stretch/>
        </p:blipFill>
        <p:spPr>
          <a:xfrm>
            <a:off x="-3134" y="1165412"/>
            <a:ext cx="12185707" cy="5687283"/>
          </a:xfrm>
          <a:prstGeom prst="rect">
            <a:avLst/>
          </a:prstGeom>
          <a:noFill/>
          <a:ln>
            <a:noFill/>
          </a:ln>
        </p:spPr>
      </p:pic>
      <p:sp>
        <p:nvSpPr>
          <p:cNvPr id="52" name="Google Shape;52;p36"/>
          <p:cNvSpPr/>
          <p:nvPr/>
        </p:nvSpPr>
        <p:spPr>
          <a:xfrm>
            <a:off x="0" y="1447590"/>
            <a:ext cx="12192000" cy="1491049"/>
          </a:xfrm>
          <a:prstGeom prst="rect">
            <a:avLst/>
          </a:prstGeom>
          <a:solidFill>
            <a:srgbClr val="F2F2F2">
              <a:alpha val="43921"/>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 name="Google Shape;53;p36"/>
          <p:cNvSpPr/>
          <p:nvPr/>
        </p:nvSpPr>
        <p:spPr>
          <a:xfrm>
            <a:off x="12075285" y="1449585"/>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4" name="Google Shape;54;p36"/>
          <p:cNvSpPr txBox="1"/>
          <p:nvPr/>
        </p:nvSpPr>
        <p:spPr>
          <a:xfrm>
            <a:off x="571927"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3200"/>
              <a:buFont typeface="Arial"/>
              <a:buNone/>
            </a:pPr>
            <a:r>
              <a:rPr lang="en" sz="3200" b="0" i="0" u="none" strike="noStrike" cap="none">
                <a:solidFill>
                  <a:srgbClr val="000000"/>
                </a:solidFill>
                <a:latin typeface="Arial"/>
                <a:ea typeface="Arial"/>
                <a:cs typeface="Arial"/>
                <a:sym typeface="Arial"/>
              </a:rPr>
              <a:t>End of Module</a:t>
            </a:r>
            <a:endParaRPr sz="1400" b="0" i="0" u="none" strike="noStrike" cap="none">
              <a:solidFill>
                <a:srgbClr val="000000"/>
              </a:solidFill>
              <a:latin typeface="Arial"/>
              <a:ea typeface="Arial"/>
              <a:cs typeface="Arial"/>
              <a:sym typeface="Arial"/>
            </a:endParaRPr>
          </a:p>
        </p:txBody>
      </p:sp>
      <p:sp>
        <p:nvSpPr>
          <p:cNvPr id="55" name="Google Shape;55;p36"/>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6"/>
          <p:cNvSpPr/>
          <p:nvPr/>
        </p:nvSpPr>
        <p:spPr>
          <a:xfrm>
            <a:off x="2044931" y="266008"/>
            <a:ext cx="1878676" cy="71489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4_Title+Content">
  <p:cSld name="54_Title+Content">
    <p:spTree>
      <p:nvGrpSpPr>
        <p:cNvPr id="1" name="Shape 731"/>
        <p:cNvGrpSpPr/>
        <p:nvPr/>
      </p:nvGrpSpPr>
      <p:grpSpPr>
        <a:xfrm>
          <a:off x="0" y="0"/>
          <a:ext cx="0" cy="0"/>
          <a:chOff x="0" y="0"/>
          <a:chExt cx="0" cy="0"/>
        </a:xfrm>
      </p:grpSpPr>
      <p:sp>
        <p:nvSpPr>
          <p:cNvPr id="732" name="Google Shape;732;p5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59"/>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4" name="Google Shape;734;p59"/>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9_Title+Content">
  <p:cSld name="79_Title+Content">
    <p:spTree>
      <p:nvGrpSpPr>
        <p:cNvPr id="1" name="Shape 735"/>
        <p:cNvGrpSpPr/>
        <p:nvPr/>
      </p:nvGrpSpPr>
      <p:grpSpPr>
        <a:xfrm>
          <a:off x="0" y="0"/>
          <a:ext cx="0" cy="0"/>
          <a:chOff x="0" y="0"/>
          <a:chExt cx="0" cy="0"/>
        </a:xfrm>
      </p:grpSpPr>
      <p:sp>
        <p:nvSpPr>
          <p:cNvPr id="736" name="Google Shape;736;p60"/>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7" name="Google Shape;737;p60"/>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8" name="Google Shape;738;p6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80_Title+Content">
  <p:cSld name="80_Title+Content">
    <p:spTree>
      <p:nvGrpSpPr>
        <p:cNvPr id="1" name="Shape 739"/>
        <p:cNvGrpSpPr/>
        <p:nvPr/>
      </p:nvGrpSpPr>
      <p:grpSpPr>
        <a:xfrm>
          <a:off x="0" y="0"/>
          <a:ext cx="0" cy="0"/>
          <a:chOff x="0" y="0"/>
          <a:chExt cx="0" cy="0"/>
        </a:xfrm>
      </p:grpSpPr>
      <p:sp>
        <p:nvSpPr>
          <p:cNvPr id="740" name="Google Shape;740;p61"/>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1" name="Google Shape;741;p61"/>
          <p:cNvSpPr txBox="1">
            <a:spLocks noGrp="1"/>
          </p:cNvSpPr>
          <p:nvPr>
            <p:ph type="body" idx="1"/>
          </p:nvPr>
        </p:nvSpPr>
        <p:spPr>
          <a:xfrm>
            <a:off x="514351"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9"/>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2" name="Google Shape;742;p61"/>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800"/>
              <a:buNone/>
              <a:defRPr/>
            </a:lvl1pPr>
            <a:lvl2pPr marL="0" lvl="1" indent="0" algn="r">
              <a:lnSpc>
                <a:spcPct val="100000"/>
              </a:lnSpc>
              <a:spcBef>
                <a:spcPts val="0"/>
              </a:spcBef>
              <a:spcAft>
                <a:spcPts val="0"/>
              </a:spcAft>
              <a:buSzPts val="800"/>
              <a:buNone/>
              <a:defRPr/>
            </a:lvl2pPr>
            <a:lvl3pPr marL="0" lvl="2" indent="0" algn="r">
              <a:lnSpc>
                <a:spcPct val="100000"/>
              </a:lnSpc>
              <a:spcBef>
                <a:spcPts val="0"/>
              </a:spcBef>
              <a:spcAft>
                <a:spcPts val="0"/>
              </a:spcAft>
              <a:buSzPts val="800"/>
              <a:buNone/>
              <a:defRPr/>
            </a:lvl3pPr>
            <a:lvl4pPr marL="0" lvl="3" indent="0" algn="r">
              <a:lnSpc>
                <a:spcPct val="100000"/>
              </a:lnSpc>
              <a:spcBef>
                <a:spcPts val="0"/>
              </a:spcBef>
              <a:spcAft>
                <a:spcPts val="0"/>
              </a:spcAft>
              <a:buSzPts val="800"/>
              <a:buNone/>
              <a:defRPr/>
            </a:lvl4pPr>
            <a:lvl5pPr marL="0" lvl="4" indent="0" algn="r">
              <a:lnSpc>
                <a:spcPct val="100000"/>
              </a:lnSpc>
              <a:spcBef>
                <a:spcPts val="0"/>
              </a:spcBef>
              <a:spcAft>
                <a:spcPts val="0"/>
              </a:spcAft>
              <a:buSzPts val="800"/>
              <a:buNone/>
              <a:defRPr/>
            </a:lvl5pPr>
            <a:lvl6pPr marL="0" lvl="5" indent="0" algn="r">
              <a:lnSpc>
                <a:spcPct val="100000"/>
              </a:lnSpc>
              <a:spcBef>
                <a:spcPts val="0"/>
              </a:spcBef>
              <a:spcAft>
                <a:spcPts val="0"/>
              </a:spcAft>
              <a:buSzPts val="800"/>
              <a:buNone/>
              <a:defRPr/>
            </a:lvl6pPr>
            <a:lvl7pPr marL="0" lvl="6" indent="0" algn="r">
              <a:lnSpc>
                <a:spcPct val="100000"/>
              </a:lnSpc>
              <a:spcBef>
                <a:spcPts val="0"/>
              </a:spcBef>
              <a:spcAft>
                <a:spcPts val="0"/>
              </a:spcAft>
              <a:buSzPts val="800"/>
              <a:buNone/>
              <a:defRPr/>
            </a:lvl7pPr>
            <a:lvl8pPr marL="0" lvl="7" indent="0" algn="r">
              <a:lnSpc>
                <a:spcPct val="100000"/>
              </a:lnSpc>
              <a:spcBef>
                <a:spcPts val="0"/>
              </a:spcBef>
              <a:spcAft>
                <a:spcPts val="0"/>
              </a:spcAft>
              <a:buSzPts val="800"/>
              <a:buNone/>
              <a:defRPr/>
            </a:lvl8pPr>
            <a:lvl9pPr marL="0" lvl="8" indent="0" algn="r">
              <a:lnSpc>
                <a:spcPct val="100000"/>
              </a:lnSpc>
              <a:spcBef>
                <a:spcPts val="0"/>
              </a:spcBef>
              <a:spcAft>
                <a:spcPts val="0"/>
              </a:spcAft>
              <a:buSzPts val="8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7"/>
        <p:cNvGrpSpPr/>
        <p:nvPr/>
      </p:nvGrpSpPr>
      <p:grpSpPr>
        <a:xfrm>
          <a:off x="0" y="0"/>
          <a:ext cx="0" cy="0"/>
          <a:chOff x="0" y="0"/>
          <a:chExt cx="0" cy="0"/>
        </a:xfrm>
      </p:grpSpPr>
      <p:sp>
        <p:nvSpPr>
          <p:cNvPr id="58" name="Google Shape;58;p37"/>
          <p:cNvSpPr>
            <a:spLocks noGrp="1"/>
          </p:cNvSpPr>
          <p:nvPr>
            <p:ph type="pic" idx="2"/>
          </p:nvPr>
        </p:nvSpPr>
        <p:spPr>
          <a:xfrm>
            <a:off x="0" y="1450978"/>
            <a:ext cx="12192000" cy="2822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37"/>
          <p:cNvSpPr txBox="1">
            <a:spLocks noGrp="1"/>
          </p:cNvSpPr>
          <p:nvPr>
            <p:ph type="body" idx="1"/>
          </p:nvPr>
        </p:nvSpPr>
        <p:spPr>
          <a:xfrm>
            <a:off x="2207741" y="4565685"/>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37"/>
          <p:cNvSpPr txBox="1">
            <a:spLocks noGrp="1"/>
          </p:cNvSpPr>
          <p:nvPr>
            <p:ph type="body" idx="3"/>
          </p:nvPr>
        </p:nvSpPr>
        <p:spPr>
          <a:xfrm>
            <a:off x="207966" y="6206599"/>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7"/>
          <p:cNvSpPr txBox="1">
            <a:spLocks noGrp="1"/>
          </p:cNvSpPr>
          <p:nvPr>
            <p:ph type="body" idx="4"/>
          </p:nvPr>
        </p:nvSpPr>
        <p:spPr>
          <a:xfrm>
            <a:off x="8522431" y="3132903"/>
            <a:ext cx="3308327" cy="457200"/>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37"/>
          <p:cNvSpPr txBox="1">
            <a:spLocks noGrp="1"/>
          </p:cNvSpPr>
          <p:nvPr>
            <p:ph type="body" idx="5"/>
          </p:nvPr>
        </p:nvSpPr>
        <p:spPr>
          <a:xfrm>
            <a:off x="8522431" y="3590104"/>
            <a:ext cx="3308327" cy="544575"/>
          </a:xfrm>
          <a:prstGeom prst="rect">
            <a:avLst/>
          </a:prstGeom>
          <a:solidFill>
            <a:srgbClr val="7F7F7F">
              <a:alpha val="57254"/>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37"/>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37"/>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38"/>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68" name="Google Shape;68;p38"/>
          <p:cNvGrpSpPr/>
          <p:nvPr/>
        </p:nvGrpSpPr>
        <p:grpSpPr>
          <a:xfrm>
            <a:off x="638049" y="4989638"/>
            <a:ext cx="4348480" cy="128151"/>
            <a:chOff x="4800600" y="3954464"/>
            <a:chExt cx="3261360" cy="96113"/>
          </a:xfrm>
        </p:grpSpPr>
        <p:cxnSp>
          <p:nvCxnSpPr>
            <p:cNvPr id="69" name="Google Shape;69;p38"/>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70" name="Google Shape;70;p38"/>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Google Shape;71;p3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Google Shape;72;p38"/>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3" name="Google Shape;73;p38"/>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4" name="Google Shape;74;p38"/>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5" name="Google Shape;75;p38"/>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6" name="Google Shape;76;p38"/>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7" name="Google Shape;77;p38"/>
          <p:cNvSpPr/>
          <p:nvPr/>
        </p:nvSpPr>
        <p:spPr>
          <a:xfrm>
            <a:off x="1406149"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8" name="Google Shape;78;p38"/>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79" name="Google Shape;79;p38"/>
          <p:cNvSpPr/>
          <p:nvPr/>
        </p:nvSpPr>
        <p:spPr>
          <a:xfrm>
            <a:off x="3710437" y="3266702"/>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80" name="Google Shape;80;p38"/>
          <p:cNvSpPr/>
          <p:nvPr/>
        </p:nvSpPr>
        <p:spPr>
          <a:xfrm>
            <a:off x="4478532" y="2824267"/>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grpSp>
        <p:nvGrpSpPr>
          <p:cNvPr id="81" name="Google Shape;81;p38"/>
          <p:cNvGrpSpPr/>
          <p:nvPr/>
        </p:nvGrpSpPr>
        <p:grpSpPr>
          <a:xfrm>
            <a:off x="8797949" y="3162820"/>
            <a:ext cx="616688" cy="616688"/>
            <a:chOff x="8998834" y="3241078"/>
            <a:chExt cx="616688" cy="616688"/>
          </a:xfrm>
        </p:grpSpPr>
        <p:sp>
          <p:nvSpPr>
            <p:cNvPr id="82" name="Google Shape;82;p38"/>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38"/>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4" name="Google Shape;84;p38"/>
          <p:cNvGrpSpPr/>
          <p:nvPr/>
        </p:nvGrpSpPr>
        <p:grpSpPr>
          <a:xfrm>
            <a:off x="8754275" y="1601639"/>
            <a:ext cx="616688" cy="616688"/>
            <a:chOff x="8998834" y="2145924"/>
            <a:chExt cx="616688" cy="616688"/>
          </a:xfrm>
        </p:grpSpPr>
        <p:sp>
          <p:nvSpPr>
            <p:cNvPr id="85" name="Google Shape;85;p38"/>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 name="Google Shape;86;p38"/>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87" name="Google Shape;87;p38"/>
          <p:cNvGrpSpPr/>
          <p:nvPr/>
        </p:nvGrpSpPr>
        <p:grpSpPr>
          <a:xfrm>
            <a:off x="5852665" y="3159323"/>
            <a:ext cx="616688" cy="616688"/>
            <a:chOff x="5866603" y="3248975"/>
            <a:chExt cx="616688" cy="616688"/>
          </a:xfrm>
        </p:grpSpPr>
        <p:sp>
          <p:nvSpPr>
            <p:cNvPr id="88" name="Google Shape;88;p38"/>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8"/>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0" name="Google Shape;90;p38"/>
          <p:cNvGrpSpPr/>
          <p:nvPr/>
        </p:nvGrpSpPr>
        <p:grpSpPr>
          <a:xfrm>
            <a:off x="8806369" y="4754663"/>
            <a:ext cx="616688" cy="616688"/>
            <a:chOff x="8998834" y="4446928"/>
            <a:chExt cx="616688" cy="616688"/>
          </a:xfrm>
        </p:grpSpPr>
        <p:sp>
          <p:nvSpPr>
            <p:cNvPr id="91" name="Google Shape;91;p3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2" name="Google Shape;92;p38"/>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3" name="Google Shape;93;p38"/>
          <p:cNvGrpSpPr/>
          <p:nvPr/>
        </p:nvGrpSpPr>
        <p:grpSpPr>
          <a:xfrm>
            <a:off x="5866603" y="1538356"/>
            <a:ext cx="616688" cy="616688"/>
            <a:chOff x="5866603" y="2153819"/>
            <a:chExt cx="616688" cy="616688"/>
          </a:xfrm>
        </p:grpSpPr>
        <p:sp>
          <p:nvSpPr>
            <p:cNvPr id="94" name="Google Shape;94;p38"/>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 name="Google Shape;95;p38"/>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grpSp>
        <p:nvGrpSpPr>
          <p:cNvPr id="96" name="Google Shape;96;p38"/>
          <p:cNvGrpSpPr/>
          <p:nvPr/>
        </p:nvGrpSpPr>
        <p:grpSpPr>
          <a:xfrm>
            <a:off x="5884007" y="4735487"/>
            <a:ext cx="616688" cy="616688"/>
            <a:chOff x="5866603" y="4454825"/>
            <a:chExt cx="616688" cy="616688"/>
          </a:xfrm>
        </p:grpSpPr>
        <p:sp>
          <p:nvSpPr>
            <p:cNvPr id="97" name="Google Shape;97;p38"/>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38"/>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Source Sans Pro Light"/>
                <a:ea typeface="Source Sans Pro Light"/>
                <a:cs typeface="Source Sans Pro Light"/>
                <a:sym typeface="Source Sans Pro Light"/>
              </a:endParaRPr>
            </a:p>
          </p:txBody>
        </p:sp>
      </p:grpSp>
      <p:sp>
        <p:nvSpPr>
          <p:cNvPr id="99" name="Google Shape;99;p38"/>
          <p:cNvSpPr txBox="1">
            <a:spLocks noGrp="1"/>
          </p:cNvSpPr>
          <p:nvPr>
            <p:ph type="body" idx="1"/>
          </p:nvPr>
        </p:nvSpPr>
        <p:spPr>
          <a:xfrm>
            <a:off x="32937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38"/>
          <p:cNvSpPr txBox="1">
            <a:spLocks noGrp="1"/>
          </p:cNvSpPr>
          <p:nvPr>
            <p:ph type="body" idx="2"/>
          </p:nvPr>
        </p:nvSpPr>
        <p:spPr>
          <a:xfrm>
            <a:off x="1164931"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38"/>
          <p:cNvSpPr txBox="1">
            <a:spLocks noGrp="1"/>
          </p:cNvSpPr>
          <p:nvPr>
            <p:ph type="body" idx="3"/>
          </p:nvPr>
        </p:nvSpPr>
        <p:spPr>
          <a:xfrm>
            <a:off x="2004883"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38"/>
          <p:cNvSpPr txBox="1">
            <a:spLocks noGrp="1"/>
          </p:cNvSpPr>
          <p:nvPr>
            <p:ph type="body" idx="4"/>
          </p:nvPr>
        </p:nvSpPr>
        <p:spPr>
          <a:xfrm>
            <a:off x="2840958"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38"/>
          <p:cNvSpPr txBox="1">
            <a:spLocks noGrp="1"/>
          </p:cNvSpPr>
          <p:nvPr>
            <p:ph type="body" idx="5"/>
          </p:nvPr>
        </p:nvSpPr>
        <p:spPr>
          <a:xfrm>
            <a:off x="3673130"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38"/>
          <p:cNvSpPr txBox="1">
            <a:spLocks noGrp="1"/>
          </p:cNvSpPr>
          <p:nvPr>
            <p:ph type="body" idx="6"/>
          </p:nvPr>
        </p:nvSpPr>
        <p:spPr>
          <a:xfrm>
            <a:off x="4505302" y="5238567"/>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38"/>
          <p:cNvSpPr txBox="1">
            <a:spLocks noGrp="1"/>
          </p:cNvSpPr>
          <p:nvPr>
            <p:ph type="body" idx="7"/>
          </p:nvPr>
        </p:nvSpPr>
        <p:spPr>
          <a:xfrm>
            <a:off x="6585036"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38"/>
          <p:cNvSpPr txBox="1">
            <a:spLocks noGrp="1"/>
          </p:cNvSpPr>
          <p:nvPr>
            <p:ph type="body" idx="8"/>
          </p:nvPr>
        </p:nvSpPr>
        <p:spPr>
          <a:xfrm>
            <a:off x="6595092"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8"/>
          <p:cNvSpPr txBox="1">
            <a:spLocks noGrp="1"/>
          </p:cNvSpPr>
          <p:nvPr>
            <p:ph type="body" idx="9"/>
          </p:nvPr>
        </p:nvSpPr>
        <p:spPr>
          <a:xfrm>
            <a:off x="6585036"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38"/>
          <p:cNvSpPr txBox="1">
            <a:spLocks noGrp="1"/>
          </p:cNvSpPr>
          <p:nvPr>
            <p:ph type="body" idx="13"/>
          </p:nvPr>
        </p:nvSpPr>
        <p:spPr>
          <a:xfrm>
            <a:off x="6595092"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38"/>
          <p:cNvSpPr txBox="1">
            <a:spLocks noGrp="1"/>
          </p:cNvSpPr>
          <p:nvPr>
            <p:ph type="body" idx="14"/>
          </p:nvPr>
        </p:nvSpPr>
        <p:spPr>
          <a:xfrm>
            <a:off x="6585036"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38"/>
          <p:cNvSpPr txBox="1">
            <a:spLocks noGrp="1"/>
          </p:cNvSpPr>
          <p:nvPr>
            <p:ph type="body" idx="15"/>
          </p:nvPr>
        </p:nvSpPr>
        <p:spPr>
          <a:xfrm>
            <a:off x="6595092"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38"/>
          <p:cNvSpPr txBox="1">
            <a:spLocks noGrp="1"/>
          </p:cNvSpPr>
          <p:nvPr>
            <p:ph type="body" idx="16"/>
          </p:nvPr>
        </p:nvSpPr>
        <p:spPr>
          <a:xfrm>
            <a:off x="9506249" y="2080355"/>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38"/>
          <p:cNvSpPr txBox="1">
            <a:spLocks noGrp="1"/>
          </p:cNvSpPr>
          <p:nvPr>
            <p:ph type="body" idx="17"/>
          </p:nvPr>
        </p:nvSpPr>
        <p:spPr>
          <a:xfrm>
            <a:off x="9516305" y="1621019"/>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38"/>
          <p:cNvSpPr txBox="1">
            <a:spLocks noGrp="1"/>
          </p:cNvSpPr>
          <p:nvPr>
            <p:ph type="body" idx="18"/>
          </p:nvPr>
        </p:nvSpPr>
        <p:spPr>
          <a:xfrm>
            <a:off x="9506249" y="3661587"/>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38"/>
          <p:cNvSpPr txBox="1">
            <a:spLocks noGrp="1"/>
          </p:cNvSpPr>
          <p:nvPr>
            <p:ph type="body" idx="19"/>
          </p:nvPr>
        </p:nvSpPr>
        <p:spPr>
          <a:xfrm>
            <a:off x="9516305" y="3202253"/>
            <a:ext cx="201384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38"/>
          <p:cNvSpPr txBox="1">
            <a:spLocks noGrp="1"/>
          </p:cNvSpPr>
          <p:nvPr>
            <p:ph type="body" idx="20"/>
          </p:nvPr>
        </p:nvSpPr>
        <p:spPr>
          <a:xfrm>
            <a:off x="9506249" y="5214356"/>
            <a:ext cx="2013843"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38"/>
          <p:cNvSpPr txBox="1">
            <a:spLocks noGrp="1"/>
          </p:cNvSpPr>
          <p:nvPr>
            <p:ph type="body" idx="21"/>
          </p:nvPr>
        </p:nvSpPr>
        <p:spPr>
          <a:xfrm>
            <a:off x="9516305" y="4755022"/>
            <a:ext cx="2003787"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17"/>
        <p:cNvGrpSpPr/>
        <p:nvPr/>
      </p:nvGrpSpPr>
      <p:grpSpPr>
        <a:xfrm>
          <a:off x="0" y="0"/>
          <a:ext cx="0" cy="0"/>
          <a:chOff x="0" y="0"/>
          <a:chExt cx="0" cy="0"/>
        </a:xfrm>
      </p:grpSpPr>
      <p:sp>
        <p:nvSpPr>
          <p:cNvPr id="118" name="Google Shape;118;p39"/>
          <p:cNvSpPr txBox="1">
            <a:spLocks noGrp="1"/>
          </p:cNvSpPr>
          <p:nvPr>
            <p:ph type="title"/>
          </p:nvPr>
        </p:nvSpPr>
        <p:spPr>
          <a:xfrm>
            <a:off x="208637" y="633247"/>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39"/>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39"/>
          <p:cNvSpPr/>
          <p:nvPr/>
        </p:nvSpPr>
        <p:spPr>
          <a:xfrm>
            <a:off x="1230925"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39"/>
          <p:cNvSpPr/>
          <p:nvPr/>
        </p:nvSpPr>
        <p:spPr>
          <a:xfrm>
            <a:off x="1509465" y="4105581"/>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39"/>
          <p:cNvSpPr/>
          <p:nvPr/>
        </p:nvSpPr>
        <p:spPr>
          <a:xfrm>
            <a:off x="2273887" y="3969059"/>
            <a:ext cx="764423" cy="22979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39"/>
          <p:cNvSpPr/>
          <p:nvPr/>
        </p:nvSpPr>
        <p:spPr>
          <a:xfrm>
            <a:off x="3038311"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39"/>
          <p:cNvSpPr/>
          <p:nvPr/>
        </p:nvSpPr>
        <p:spPr>
          <a:xfrm>
            <a:off x="3802733" y="3704051"/>
            <a:ext cx="764423" cy="49479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39"/>
          <p:cNvSpPr/>
          <p:nvPr/>
        </p:nvSpPr>
        <p:spPr>
          <a:xfrm>
            <a:off x="4567155" y="3559499"/>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39"/>
          <p:cNvSpPr/>
          <p:nvPr/>
        </p:nvSpPr>
        <p:spPr>
          <a:xfrm>
            <a:off x="5331579"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39"/>
          <p:cNvSpPr/>
          <p:nvPr/>
        </p:nvSpPr>
        <p:spPr>
          <a:xfrm>
            <a:off x="6096003" y="3286461"/>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39"/>
          <p:cNvSpPr/>
          <p:nvPr/>
        </p:nvSpPr>
        <p:spPr>
          <a:xfrm>
            <a:off x="6860424" y="3029483"/>
            <a:ext cx="764423" cy="116936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39"/>
          <p:cNvSpPr/>
          <p:nvPr/>
        </p:nvSpPr>
        <p:spPr>
          <a:xfrm>
            <a:off x="7624849" y="2774868"/>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39"/>
          <p:cNvSpPr/>
          <p:nvPr/>
        </p:nvSpPr>
        <p:spPr>
          <a:xfrm>
            <a:off x="8389271" y="2435219"/>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39"/>
          <p:cNvSpPr/>
          <p:nvPr/>
        </p:nvSpPr>
        <p:spPr>
          <a:xfrm>
            <a:off x="9153695" y="2081875"/>
            <a:ext cx="764423" cy="2116975"/>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39"/>
          <p:cNvSpPr/>
          <p:nvPr/>
        </p:nvSpPr>
        <p:spPr>
          <a:xfrm>
            <a:off x="9918117" y="1744589"/>
            <a:ext cx="764423" cy="2454259"/>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3" name="Google Shape;133;p39"/>
          <p:cNvGrpSpPr/>
          <p:nvPr/>
        </p:nvGrpSpPr>
        <p:grpSpPr>
          <a:xfrm>
            <a:off x="1567509" y="3258832"/>
            <a:ext cx="648327" cy="648329"/>
            <a:chOff x="1379092" y="2228211"/>
            <a:chExt cx="916410" cy="916410"/>
          </a:xfrm>
        </p:grpSpPr>
        <p:sp>
          <p:nvSpPr>
            <p:cNvPr id="134" name="Google Shape;134;p39"/>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Open Sans"/>
                <a:ea typeface="Open Sans"/>
                <a:cs typeface="Open Sans"/>
                <a:sym typeface="Open Sans"/>
              </a:endParaRPr>
            </a:p>
          </p:txBody>
        </p:sp>
        <p:sp>
          <p:nvSpPr>
            <p:cNvPr id="135" name="Google Shape;135;p39"/>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Source Sans Pro"/>
                <a:buNone/>
              </a:pPr>
              <a:r>
                <a:rPr lang="en" sz="1400" b="1" i="0" u="none" strike="noStrike" cap="none">
                  <a:solidFill>
                    <a:srgbClr val="FFFFFF"/>
                  </a:solidFill>
                  <a:latin typeface="Source Sans Pro"/>
                  <a:ea typeface="Source Sans Pro"/>
                  <a:cs typeface="Source Sans Pro"/>
                  <a:sym typeface="Source Sans Pro"/>
                </a:rPr>
                <a:t>1K</a:t>
              </a:r>
              <a:endParaRPr sz="1400" b="0" i="0" u="none" strike="noStrike" cap="none">
                <a:solidFill>
                  <a:srgbClr val="000000"/>
                </a:solidFill>
                <a:latin typeface="Arial"/>
                <a:ea typeface="Arial"/>
                <a:cs typeface="Arial"/>
                <a:sym typeface="Arial"/>
              </a:endParaRPr>
            </a:p>
          </p:txBody>
        </p:sp>
      </p:grpSp>
      <p:grpSp>
        <p:nvGrpSpPr>
          <p:cNvPr id="136" name="Google Shape;136;p39"/>
          <p:cNvGrpSpPr/>
          <p:nvPr/>
        </p:nvGrpSpPr>
        <p:grpSpPr>
          <a:xfrm>
            <a:off x="9976164" y="877120"/>
            <a:ext cx="648329" cy="648329"/>
            <a:chOff x="9976161" y="877117"/>
            <a:chExt cx="648329" cy="648329"/>
          </a:xfrm>
        </p:grpSpPr>
        <p:sp>
          <p:nvSpPr>
            <p:cNvPr id="137" name="Google Shape;137;p39"/>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Calibri"/>
                <a:ea typeface="Calibri"/>
                <a:cs typeface="Calibri"/>
                <a:sym typeface="Calibri"/>
              </a:endParaRPr>
            </a:p>
          </p:txBody>
        </p:sp>
        <p:sp>
          <p:nvSpPr>
            <p:cNvPr id="138" name="Google Shape;138;p39"/>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
                <a:buFont typeface="Open Sans"/>
                <a:buNone/>
              </a:pPr>
              <a:r>
                <a:rPr lang="en" sz="1400" b="1" i="0" u="none" strike="noStrike" cap="none">
                  <a:solidFill>
                    <a:srgbClr val="FFFFFF"/>
                  </a:solidFill>
                  <a:latin typeface="Open Sans"/>
                  <a:ea typeface="Open Sans"/>
                  <a:cs typeface="Open Sans"/>
                  <a:sym typeface="Open Sans"/>
                </a:rPr>
                <a:t>8K</a:t>
              </a:r>
              <a:endParaRPr sz="1400" b="0" i="0" u="none" strike="noStrike" cap="none">
                <a:solidFill>
                  <a:srgbClr val="000000"/>
                </a:solidFill>
                <a:latin typeface="Arial"/>
                <a:ea typeface="Arial"/>
                <a:cs typeface="Arial"/>
                <a:sym typeface="Arial"/>
              </a:endParaRPr>
            </a:p>
          </p:txBody>
        </p:sp>
      </p:grpSp>
      <p:sp>
        <p:nvSpPr>
          <p:cNvPr id="139" name="Google Shape;139;p39"/>
          <p:cNvSpPr/>
          <p:nvPr/>
        </p:nvSpPr>
        <p:spPr>
          <a:xfrm>
            <a:off x="1259778"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39"/>
          <p:cNvSpPr/>
          <p:nvPr/>
        </p:nvSpPr>
        <p:spPr>
          <a:xfrm>
            <a:off x="1230925"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1" name="Google Shape;141;p39"/>
          <p:cNvSpPr/>
          <p:nvPr/>
        </p:nvSpPr>
        <p:spPr>
          <a:xfrm>
            <a:off x="7965129" y="4808045"/>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2" name="Google Shape;142;p39"/>
          <p:cNvSpPr/>
          <p:nvPr/>
        </p:nvSpPr>
        <p:spPr>
          <a:xfrm>
            <a:off x="4561949"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3" name="Google Shape;143;p39"/>
          <p:cNvSpPr txBox="1">
            <a:spLocks noGrp="1"/>
          </p:cNvSpPr>
          <p:nvPr>
            <p:ph type="body" idx="1"/>
          </p:nvPr>
        </p:nvSpPr>
        <p:spPr>
          <a:xfrm>
            <a:off x="1567506" y="1704656"/>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9"/>
          <p:cNvSpPr txBox="1">
            <a:spLocks noGrp="1"/>
          </p:cNvSpPr>
          <p:nvPr>
            <p:ph type="body" idx="2"/>
          </p:nvPr>
        </p:nvSpPr>
        <p:spPr>
          <a:xfrm>
            <a:off x="1429719"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39"/>
          <p:cNvSpPr txBox="1">
            <a:spLocks noGrp="1"/>
          </p:cNvSpPr>
          <p:nvPr>
            <p:ph type="body" idx="3"/>
          </p:nvPr>
        </p:nvSpPr>
        <p:spPr>
          <a:xfrm>
            <a:off x="1439777"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39"/>
          <p:cNvSpPr txBox="1">
            <a:spLocks noGrp="1"/>
          </p:cNvSpPr>
          <p:nvPr>
            <p:ph type="body" idx="4"/>
          </p:nvPr>
        </p:nvSpPr>
        <p:spPr>
          <a:xfrm>
            <a:off x="4854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9"/>
          <p:cNvSpPr txBox="1">
            <a:spLocks noGrp="1"/>
          </p:cNvSpPr>
          <p:nvPr>
            <p:ph type="body" idx="5"/>
          </p:nvPr>
        </p:nvSpPr>
        <p:spPr>
          <a:xfrm>
            <a:off x="4864772"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39"/>
          <p:cNvSpPr txBox="1">
            <a:spLocks noGrp="1"/>
          </p:cNvSpPr>
          <p:nvPr>
            <p:ph type="body" idx="6"/>
          </p:nvPr>
        </p:nvSpPr>
        <p:spPr>
          <a:xfrm>
            <a:off x="8236083"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39"/>
          <p:cNvSpPr txBox="1">
            <a:spLocks noGrp="1"/>
          </p:cNvSpPr>
          <p:nvPr>
            <p:ph type="body" idx="7"/>
          </p:nvPr>
        </p:nvSpPr>
        <p:spPr>
          <a:xfrm>
            <a:off x="8246141" y="4783990"/>
            <a:ext cx="2984023" cy="3627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0"/>
        <p:cNvGrpSpPr/>
        <p:nvPr/>
      </p:nvGrpSpPr>
      <p:grpSpPr>
        <a:xfrm>
          <a:off x="0" y="0"/>
          <a:ext cx="0" cy="0"/>
          <a:chOff x="0" y="0"/>
          <a:chExt cx="0" cy="0"/>
        </a:xfrm>
      </p:grpSpPr>
      <p:sp>
        <p:nvSpPr>
          <p:cNvPr id="151" name="Google Shape;151;p4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2" name="Google Shape;152;p40"/>
          <p:cNvGrpSpPr/>
          <p:nvPr/>
        </p:nvGrpSpPr>
        <p:grpSpPr>
          <a:xfrm>
            <a:off x="616490" y="1781441"/>
            <a:ext cx="4118607" cy="3898703"/>
            <a:chOff x="4036696" y="1781438"/>
            <a:chExt cx="4118606" cy="3898703"/>
          </a:xfrm>
        </p:grpSpPr>
        <p:grpSp>
          <p:nvGrpSpPr>
            <p:cNvPr id="153" name="Google Shape;153;p40"/>
            <p:cNvGrpSpPr/>
            <p:nvPr/>
          </p:nvGrpSpPr>
          <p:grpSpPr>
            <a:xfrm>
              <a:off x="4036696" y="2918588"/>
              <a:ext cx="1791108" cy="1022485"/>
              <a:chOff x="4036696" y="2918588"/>
              <a:chExt cx="1791108" cy="1022485"/>
            </a:xfrm>
          </p:grpSpPr>
          <p:sp>
            <p:nvSpPr>
              <p:cNvPr id="154" name="Google Shape;154;p40"/>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40"/>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6" name="Google Shape;156;p40"/>
            <p:cNvGrpSpPr/>
            <p:nvPr/>
          </p:nvGrpSpPr>
          <p:grpSpPr>
            <a:xfrm>
              <a:off x="5040846" y="1781438"/>
              <a:ext cx="1334646" cy="1571209"/>
              <a:chOff x="5040846" y="1781438"/>
              <a:chExt cx="1334646" cy="1571209"/>
            </a:xfrm>
          </p:grpSpPr>
          <p:sp>
            <p:nvSpPr>
              <p:cNvPr id="157" name="Google Shape;157;p40"/>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40"/>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59" name="Google Shape;159;p40"/>
            <p:cNvGrpSpPr/>
            <p:nvPr/>
          </p:nvGrpSpPr>
          <p:grpSpPr>
            <a:xfrm>
              <a:off x="6364196" y="2087338"/>
              <a:ext cx="1310871" cy="1584933"/>
              <a:chOff x="6364196" y="2087338"/>
              <a:chExt cx="1310871" cy="1584933"/>
            </a:xfrm>
          </p:grpSpPr>
          <p:sp>
            <p:nvSpPr>
              <p:cNvPr id="160" name="Google Shape;160;p40"/>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40"/>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2" name="Google Shape;162;p40"/>
            <p:cNvGrpSpPr/>
            <p:nvPr/>
          </p:nvGrpSpPr>
          <p:grpSpPr>
            <a:xfrm>
              <a:off x="6364196" y="3523737"/>
              <a:ext cx="1791106" cy="1022483"/>
              <a:chOff x="6364196" y="3523737"/>
              <a:chExt cx="1791106" cy="1022483"/>
            </a:xfrm>
          </p:grpSpPr>
          <p:sp>
            <p:nvSpPr>
              <p:cNvPr id="163" name="Google Shape;163;p40"/>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40"/>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5" name="Google Shape;165;p40"/>
            <p:cNvGrpSpPr/>
            <p:nvPr/>
          </p:nvGrpSpPr>
          <p:grpSpPr>
            <a:xfrm>
              <a:off x="5818896" y="4108937"/>
              <a:ext cx="1334627" cy="1571204"/>
              <a:chOff x="5818896" y="4108937"/>
              <a:chExt cx="1334627" cy="1571204"/>
            </a:xfrm>
          </p:grpSpPr>
          <p:sp>
            <p:nvSpPr>
              <p:cNvPr id="166" name="Google Shape;166;p40"/>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40"/>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nvGrpSpPr>
            <p:cNvPr id="168" name="Google Shape;168;p40"/>
            <p:cNvGrpSpPr/>
            <p:nvPr/>
          </p:nvGrpSpPr>
          <p:grpSpPr>
            <a:xfrm>
              <a:off x="4522146" y="3789737"/>
              <a:ext cx="1310882" cy="1584928"/>
              <a:chOff x="4522146" y="3789737"/>
              <a:chExt cx="1310882" cy="1584928"/>
            </a:xfrm>
          </p:grpSpPr>
          <p:sp>
            <p:nvSpPr>
              <p:cNvPr id="169" name="Google Shape;169;p40"/>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40"/>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grpSp>
      </p:grpSp>
      <p:sp>
        <p:nvSpPr>
          <p:cNvPr id="171" name="Google Shape;171;p40"/>
          <p:cNvSpPr/>
          <p:nvPr/>
        </p:nvSpPr>
        <p:spPr>
          <a:xfrm>
            <a:off x="5052394" y="4046117"/>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2" name="Google Shape;172;p40"/>
          <p:cNvSpPr/>
          <p:nvPr/>
        </p:nvSpPr>
        <p:spPr>
          <a:xfrm>
            <a:off x="5017037" y="2724559"/>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3" name="Google Shape;173;p40"/>
          <p:cNvSpPr/>
          <p:nvPr/>
        </p:nvSpPr>
        <p:spPr>
          <a:xfrm>
            <a:off x="8565182" y="271786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4" name="Google Shape;174;p40"/>
          <p:cNvSpPr/>
          <p:nvPr/>
        </p:nvSpPr>
        <p:spPr>
          <a:xfrm>
            <a:off x="8552663" y="4028966"/>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5" name="Google Shape;175;p40"/>
          <p:cNvSpPr/>
          <p:nvPr/>
        </p:nvSpPr>
        <p:spPr>
          <a:xfrm>
            <a:off x="5046506" y="53307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6" name="Google Shape;176;p40"/>
          <p:cNvSpPr/>
          <p:nvPr/>
        </p:nvSpPr>
        <p:spPr>
          <a:xfrm>
            <a:off x="8552663" y="5340062"/>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177" name="Google Shape;177;p40"/>
          <p:cNvSpPr txBox="1">
            <a:spLocks noGrp="1"/>
          </p:cNvSpPr>
          <p:nvPr>
            <p:ph type="body" idx="1"/>
          </p:nvPr>
        </p:nvSpPr>
        <p:spPr>
          <a:xfrm>
            <a:off x="5400025" y="1659171"/>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40"/>
          <p:cNvSpPr txBox="1">
            <a:spLocks noGrp="1"/>
          </p:cNvSpPr>
          <p:nvPr>
            <p:ph type="body" idx="2"/>
          </p:nvPr>
        </p:nvSpPr>
        <p:spPr>
          <a:xfrm>
            <a:off x="5389971"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40"/>
          <p:cNvSpPr txBox="1">
            <a:spLocks noGrp="1"/>
          </p:cNvSpPr>
          <p:nvPr>
            <p:ph type="body" idx="3"/>
          </p:nvPr>
        </p:nvSpPr>
        <p:spPr>
          <a:xfrm>
            <a:off x="5400027"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40"/>
          <p:cNvSpPr txBox="1">
            <a:spLocks noGrp="1"/>
          </p:cNvSpPr>
          <p:nvPr>
            <p:ph type="body" idx="4"/>
          </p:nvPr>
        </p:nvSpPr>
        <p:spPr>
          <a:xfrm>
            <a:off x="5389971"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0"/>
          <p:cNvSpPr txBox="1">
            <a:spLocks noGrp="1"/>
          </p:cNvSpPr>
          <p:nvPr>
            <p:ph type="body" idx="5"/>
          </p:nvPr>
        </p:nvSpPr>
        <p:spPr>
          <a:xfrm>
            <a:off x="5400027"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40"/>
          <p:cNvSpPr txBox="1">
            <a:spLocks noGrp="1"/>
          </p:cNvSpPr>
          <p:nvPr>
            <p:ph type="body" idx="6"/>
          </p:nvPr>
        </p:nvSpPr>
        <p:spPr>
          <a:xfrm>
            <a:off x="5389971"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40"/>
          <p:cNvSpPr txBox="1">
            <a:spLocks noGrp="1"/>
          </p:cNvSpPr>
          <p:nvPr>
            <p:ph type="body" idx="7"/>
          </p:nvPr>
        </p:nvSpPr>
        <p:spPr>
          <a:xfrm>
            <a:off x="5400027"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40"/>
          <p:cNvSpPr txBox="1">
            <a:spLocks noGrp="1"/>
          </p:cNvSpPr>
          <p:nvPr>
            <p:ph type="body" idx="8"/>
          </p:nvPr>
        </p:nvSpPr>
        <p:spPr>
          <a:xfrm>
            <a:off x="8908159" y="3082732"/>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40"/>
          <p:cNvSpPr txBox="1">
            <a:spLocks noGrp="1"/>
          </p:cNvSpPr>
          <p:nvPr>
            <p:ph type="body" idx="9"/>
          </p:nvPr>
        </p:nvSpPr>
        <p:spPr>
          <a:xfrm>
            <a:off x="8918215" y="2676147"/>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40"/>
          <p:cNvSpPr txBox="1">
            <a:spLocks noGrp="1"/>
          </p:cNvSpPr>
          <p:nvPr>
            <p:ph type="body" idx="13"/>
          </p:nvPr>
        </p:nvSpPr>
        <p:spPr>
          <a:xfrm>
            <a:off x="890815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0"/>
          <p:cNvSpPr txBox="1">
            <a:spLocks noGrp="1"/>
          </p:cNvSpPr>
          <p:nvPr>
            <p:ph type="body" idx="14"/>
          </p:nvPr>
        </p:nvSpPr>
        <p:spPr>
          <a:xfrm>
            <a:off x="8918215" y="3987246"/>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40"/>
          <p:cNvSpPr txBox="1">
            <a:spLocks noGrp="1"/>
          </p:cNvSpPr>
          <p:nvPr>
            <p:ph type="body" idx="15"/>
          </p:nvPr>
        </p:nvSpPr>
        <p:spPr>
          <a:xfrm>
            <a:off x="8908159" y="5694919"/>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40"/>
          <p:cNvSpPr txBox="1">
            <a:spLocks noGrp="1"/>
          </p:cNvSpPr>
          <p:nvPr>
            <p:ph type="body" idx="16"/>
          </p:nvPr>
        </p:nvSpPr>
        <p:spPr>
          <a:xfrm>
            <a:off x="8918215" y="5288335"/>
            <a:ext cx="2636143"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0"/>
        <p:cNvGrpSpPr/>
        <p:nvPr/>
      </p:nvGrpSpPr>
      <p:grpSpPr>
        <a:xfrm>
          <a:off x="0" y="0"/>
          <a:ext cx="0" cy="0"/>
          <a:chOff x="0" y="0"/>
          <a:chExt cx="0" cy="0"/>
        </a:xfrm>
      </p:grpSpPr>
      <p:sp>
        <p:nvSpPr>
          <p:cNvPr id="191" name="Google Shape;191;p41"/>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92" name="Google Shape;192;p41"/>
          <p:cNvGrpSpPr/>
          <p:nvPr/>
        </p:nvGrpSpPr>
        <p:grpSpPr>
          <a:xfrm>
            <a:off x="2011516" y="1953703"/>
            <a:ext cx="1620995" cy="2603951"/>
            <a:chOff x="2011515" y="1953702"/>
            <a:chExt cx="1620994" cy="2603950"/>
          </a:xfrm>
        </p:grpSpPr>
        <p:sp>
          <p:nvSpPr>
            <p:cNvPr id="193" name="Google Shape;193;p4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4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4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4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4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4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4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4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4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2" name="Google Shape;202;p41"/>
          <p:cNvGrpSpPr/>
          <p:nvPr/>
        </p:nvGrpSpPr>
        <p:grpSpPr>
          <a:xfrm>
            <a:off x="4044029" y="1953703"/>
            <a:ext cx="1619441" cy="2603951"/>
            <a:chOff x="4044026" y="1953702"/>
            <a:chExt cx="1619441" cy="2603950"/>
          </a:xfrm>
        </p:grpSpPr>
        <p:sp>
          <p:nvSpPr>
            <p:cNvPr id="203" name="Google Shape;203;p41"/>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41"/>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41"/>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41"/>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41"/>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41"/>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41"/>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41"/>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41"/>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41"/>
          <p:cNvGrpSpPr/>
          <p:nvPr/>
        </p:nvGrpSpPr>
        <p:grpSpPr>
          <a:xfrm>
            <a:off x="6077203" y="1953703"/>
            <a:ext cx="1620896" cy="2603951"/>
            <a:chOff x="6077203" y="1953702"/>
            <a:chExt cx="1620896" cy="2603950"/>
          </a:xfrm>
        </p:grpSpPr>
        <p:sp>
          <p:nvSpPr>
            <p:cNvPr id="213" name="Google Shape;213;p41"/>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41"/>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41"/>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41"/>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41"/>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41"/>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41"/>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41"/>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41"/>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2" name="Google Shape;222;p41"/>
          <p:cNvGrpSpPr/>
          <p:nvPr/>
        </p:nvGrpSpPr>
        <p:grpSpPr>
          <a:xfrm>
            <a:off x="8112263" y="1953703"/>
            <a:ext cx="1616845" cy="2603951"/>
            <a:chOff x="8112261" y="1953702"/>
            <a:chExt cx="1616845" cy="2603950"/>
          </a:xfrm>
        </p:grpSpPr>
        <p:sp>
          <p:nvSpPr>
            <p:cNvPr id="223" name="Google Shape;223;p41"/>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41"/>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41"/>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41"/>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41"/>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41"/>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41"/>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41"/>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41"/>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32" name="Google Shape;232;p41"/>
          <p:cNvSpPr/>
          <p:nvPr/>
        </p:nvSpPr>
        <p:spPr>
          <a:xfrm>
            <a:off x="2793759"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3" name="Google Shape;233;p41"/>
          <p:cNvSpPr/>
          <p:nvPr/>
        </p:nvSpPr>
        <p:spPr>
          <a:xfrm>
            <a:off x="8839594" y="147943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4" name="Google Shape;234;p41"/>
          <p:cNvSpPr/>
          <p:nvPr/>
        </p:nvSpPr>
        <p:spPr>
          <a:xfrm>
            <a:off x="4827347" y="146327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5" name="Google Shape;235;p41"/>
          <p:cNvSpPr/>
          <p:nvPr/>
        </p:nvSpPr>
        <p:spPr>
          <a:xfrm>
            <a:off x="6734331" y="1506114"/>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36" name="Google Shape;236;p41"/>
          <p:cNvSpPr txBox="1">
            <a:spLocks noGrp="1"/>
          </p:cNvSpPr>
          <p:nvPr>
            <p:ph type="body" idx="1"/>
          </p:nvPr>
        </p:nvSpPr>
        <p:spPr>
          <a:xfrm>
            <a:off x="2120687"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41"/>
          <p:cNvSpPr txBox="1">
            <a:spLocks noGrp="1"/>
          </p:cNvSpPr>
          <p:nvPr>
            <p:ph type="body" idx="2"/>
          </p:nvPr>
        </p:nvSpPr>
        <p:spPr>
          <a:xfrm>
            <a:off x="2130743"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41"/>
          <p:cNvSpPr txBox="1">
            <a:spLocks noGrp="1"/>
          </p:cNvSpPr>
          <p:nvPr>
            <p:ph type="body" idx="3"/>
          </p:nvPr>
        </p:nvSpPr>
        <p:spPr>
          <a:xfrm>
            <a:off x="4230094"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41"/>
          <p:cNvSpPr txBox="1">
            <a:spLocks noGrp="1"/>
          </p:cNvSpPr>
          <p:nvPr>
            <p:ph type="body" idx="4"/>
          </p:nvPr>
        </p:nvSpPr>
        <p:spPr>
          <a:xfrm>
            <a:off x="424015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0" name="Google Shape;240;p41"/>
          <p:cNvSpPr txBox="1">
            <a:spLocks noGrp="1"/>
          </p:cNvSpPr>
          <p:nvPr>
            <p:ph type="body" idx="5"/>
          </p:nvPr>
        </p:nvSpPr>
        <p:spPr>
          <a:xfrm>
            <a:off x="6329443"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1"/>
          <p:cNvSpPr txBox="1">
            <a:spLocks noGrp="1"/>
          </p:cNvSpPr>
          <p:nvPr>
            <p:ph type="body" idx="6"/>
          </p:nvPr>
        </p:nvSpPr>
        <p:spPr>
          <a:xfrm>
            <a:off x="6339501"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1"/>
          <p:cNvSpPr txBox="1">
            <a:spLocks noGrp="1"/>
          </p:cNvSpPr>
          <p:nvPr>
            <p:ph type="body" idx="7"/>
          </p:nvPr>
        </p:nvSpPr>
        <p:spPr>
          <a:xfrm>
            <a:off x="8374878" y="5139323"/>
            <a:ext cx="1733047"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41"/>
          <p:cNvSpPr txBox="1">
            <a:spLocks noGrp="1"/>
          </p:cNvSpPr>
          <p:nvPr>
            <p:ph type="body" idx="8"/>
          </p:nvPr>
        </p:nvSpPr>
        <p:spPr>
          <a:xfrm>
            <a:off x="8384935" y="4679989"/>
            <a:ext cx="1733047" cy="36276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46" name="Google Shape;246;p42"/>
          <p:cNvGrpSpPr/>
          <p:nvPr/>
        </p:nvGrpSpPr>
        <p:grpSpPr>
          <a:xfrm>
            <a:off x="1398772" y="1953703"/>
            <a:ext cx="1620995" cy="2603951"/>
            <a:chOff x="2011515" y="1953702"/>
            <a:chExt cx="1620994" cy="2603950"/>
          </a:xfrm>
        </p:grpSpPr>
        <p:sp>
          <p:nvSpPr>
            <p:cNvPr id="247" name="Google Shape;247;p42"/>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8" name="Google Shape;248;p42"/>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42"/>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42"/>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42"/>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42"/>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42"/>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4" name="Google Shape;254;p42"/>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5" name="Google Shape;255;p42"/>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56" name="Google Shape;256;p42"/>
          <p:cNvGrpSpPr/>
          <p:nvPr/>
        </p:nvGrpSpPr>
        <p:grpSpPr>
          <a:xfrm>
            <a:off x="5202409" y="1953703"/>
            <a:ext cx="1620896" cy="2603951"/>
            <a:chOff x="6077203" y="1953702"/>
            <a:chExt cx="1620896" cy="2603950"/>
          </a:xfrm>
        </p:grpSpPr>
        <p:sp>
          <p:nvSpPr>
            <p:cNvPr id="257" name="Google Shape;257;p42"/>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42"/>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42"/>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42"/>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42"/>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2" name="Google Shape;262;p42"/>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42"/>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42"/>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42"/>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66" name="Google Shape;266;p42"/>
          <p:cNvSpPr/>
          <p:nvPr/>
        </p:nvSpPr>
        <p:spPr>
          <a:xfrm>
            <a:off x="2181015" y="1481731"/>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7" name="Google Shape;267;p42"/>
          <p:cNvSpPr/>
          <p:nvPr/>
        </p:nvSpPr>
        <p:spPr>
          <a:xfrm>
            <a:off x="5952314" y="1471486"/>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8" name="Google Shape;268;p42"/>
          <p:cNvSpPr/>
          <p:nvPr/>
        </p:nvSpPr>
        <p:spPr>
          <a:xfrm>
            <a:off x="9969814" y="1496870"/>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4546A"/>
              </a:solidFill>
              <a:latin typeface="Source Sans Pro Light"/>
              <a:ea typeface="Source Sans Pro Light"/>
              <a:cs typeface="Source Sans Pro Light"/>
              <a:sym typeface="Source Sans Pro Light"/>
            </a:endParaRPr>
          </a:p>
        </p:txBody>
      </p:sp>
      <p:sp>
        <p:nvSpPr>
          <p:cNvPr id="269" name="Google Shape;269;p42"/>
          <p:cNvSpPr txBox="1">
            <a:spLocks noGrp="1"/>
          </p:cNvSpPr>
          <p:nvPr>
            <p:ph type="body" idx="1"/>
          </p:nvPr>
        </p:nvSpPr>
        <p:spPr>
          <a:xfrm>
            <a:off x="442711"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42"/>
          <p:cNvSpPr txBox="1">
            <a:spLocks noGrp="1"/>
          </p:cNvSpPr>
          <p:nvPr>
            <p:ph type="body" idx="2"/>
          </p:nvPr>
        </p:nvSpPr>
        <p:spPr>
          <a:xfrm>
            <a:off x="443343" y="4670029"/>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1" name="Google Shape;271;p42"/>
          <p:cNvGrpSpPr/>
          <p:nvPr/>
        </p:nvGrpSpPr>
        <p:grpSpPr>
          <a:xfrm>
            <a:off x="9228129" y="1953703"/>
            <a:ext cx="1620995" cy="2603951"/>
            <a:chOff x="2011515" y="1953702"/>
            <a:chExt cx="1620994" cy="2603950"/>
          </a:xfrm>
        </p:grpSpPr>
        <p:sp>
          <p:nvSpPr>
            <p:cNvPr id="272" name="Google Shape;272;p42"/>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117"/>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42"/>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42"/>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42"/>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42"/>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42"/>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392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42"/>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2"/>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2"/>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01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81" name="Google Shape;281;p42"/>
          <p:cNvSpPr txBox="1">
            <a:spLocks noGrp="1"/>
          </p:cNvSpPr>
          <p:nvPr>
            <p:ph type="body" idx="3"/>
          </p:nvPr>
        </p:nvSpPr>
        <p:spPr>
          <a:xfrm>
            <a:off x="4364611" y="5129363"/>
            <a:ext cx="372665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42"/>
          <p:cNvSpPr txBox="1">
            <a:spLocks noGrp="1"/>
          </p:cNvSpPr>
          <p:nvPr>
            <p:ph type="body" idx="4"/>
          </p:nvPr>
        </p:nvSpPr>
        <p:spPr>
          <a:xfrm>
            <a:off x="4376389" y="4670029"/>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42"/>
          <p:cNvSpPr txBox="1">
            <a:spLocks noGrp="1"/>
          </p:cNvSpPr>
          <p:nvPr>
            <p:ph type="body" idx="5"/>
          </p:nvPr>
        </p:nvSpPr>
        <p:spPr>
          <a:xfrm>
            <a:off x="8267580"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42"/>
          <p:cNvSpPr txBox="1">
            <a:spLocks noGrp="1"/>
          </p:cNvSpPr>
          <p:nvPr>
            <p:ph type="body" idx="6"/>
          </p:nvPr>
        </p:nvSpPr>
        <p:spPr>
          <a:xfrm>
            <a:off x="8277637" y="4670029"/>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8"/>
          <p:cNvPicPr preferRelativeResize="0"/>
          <p:nvPr/>
        </p:nvPicPr>
        <p:blipFill rotWithShape="1">
          <a:blip r:embed="rId22">
            <a:alphaModFix/>
          </a:blip>
          <a:srcRect/>
          <a:stretch/>
        </p:blipFill>
        <p:spPr>
          <a:xfrm>
            <a:off x="2" y="0"/>
            <a:ext cx="12191999" cy="6858000"/>
          </a:xfrm>
          <a:prstGeom prst="rect">
            <a:avLst/>
          </a:prstGeom>
          <a:noFill/>
          <a:ln>
            <a:noFill/>
          </a:ln>
        </p:spPr>
      </p:pic>
      <p:sp>
        <p:nvSpPr>
          <p:cNvPr id="7" name="Google Shape;7;p28"/>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8" name="Google Shape;8;p28"/>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8"/>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10" name="Google Shape;10;p28"/>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1: </a:t>
            </a:r>
            <a:r>
              <a:rPr lang="en" sz="1600" b="0" i="0" u="none" strike="noStrike" cap="none">
                <a:solidFill>
                  <a:srgbClr val="0EC07D"/>
                </a:solidFill>
                <a:latin typeface="Arial"/>
                <a:ea typeface="Arial"/>
                <a:cs typeface="Arial"/>
                <a:sym typeface="Arial"/>
              </a:rPr>
              <a:t>DevOps and Monitoring</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Google Shape;682;p30"/>
          <p:cNvPicPr preferRelativeResize="0"/>
          <p:nvPr/>
        </p:nvPicPr>
        <p:blipFill rotWithShape="1">
          <a:blip r:embed="rId14">
            <a:alphaModFix/>
          </a:blip>
          <a:srcRect/>
          <a:stretch/>
        </p:blipFill>
        <p:spPr>
          <a:xfrm>
            <a:off x="2" y="0"/>
            <a:ext cx="12191999" cy="6858000"/>
          </a:xfrm>
          <a:prstGeom prst="rect">
            <a:avLst/>
          </a:prstGeom>
          <a:noFill/>
          <a:ln>
            <a:noFill/>
          </a:ln>
        </p:spPr>
      </p:pic>
      <p:sp>
        <p:nvSpPr>
          <p:cNvPr id="683" name="Google Shape;683;p30"/>
          <p:cNvSpPr/>
          <p:nvPr/>
        </p:nvSpPr>
        <p:spPr>
          <a:xfrm>
            <a:off x="2" y="267886"/>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4" name="Google Shape;684;p30"/>
          <p:cNvSpPr/>
          <p:nvPr/>
        </p:nvSpPr>
        <p:spPr>
          <a:xfrm>
            <a:off x="75501"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Copyright © 2020, Xebia Group. All rights reserved. </a:t>
            </a:r>
            <a:endParaRPr sz="800" b="0" i="0" u="none" strike="noStrike" cap="none">
              <a:solidFill>
                <a:srgbClr val="7F7F7F"/>
              </a:solidFill>
              <a:latin typeface="Arial"/>
              <a:ea typeface="Arial"/>
              <a:cs typeface="Arial"/>
              <a:sym typeface="Arial"/>
            </a:endParaRPr>
          </a:p>
        </p:txBody>
      </p:sp>
      <p:sp>
        <p:nvSpPr>
          <p:cNvPr id="685" name="Google Shape;685;p30"/>
          <p:cNvSpPr txBox="1">
            <a:spLocks noGrp="1"/>
          </p:cNvSpPr>
          <p:nvPr>
            <p:ph type="sldNum" idx="12"/>
          </p:nvPr>
        </p:nvSpPr>
        <p:spPr>
          <a:xfrm>
            <a:off x="11561884" y="6356352"/>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6" name="Google Shape;686;p30"/>
          <p:cNvSpPr txBox="1"/>
          <p:nvPr/>
        </p:nvSpPr>
        <p:spPr>
          <a:xfrm>
            <a:off x="207963" y="273049"/>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EC07D"/>
              </a:buClr>
              <a:buSzPts val="1600"/>
              <a:buFont typeface="Arial"/>
              <a:buNone/>
            </a:pPr>
            <a:r>
              <a:rPr lang="en" sz="1600" b="1" i="0" u="none" strike="noStrike" cap="none">
                <a:solidFill>
                  <a:srgbClr val="0EC07D"/>
                </a:solidFill>
                <a:latin typeface="Arial"/>
                <a:ea typeface="Arial"/>
                <a:cs typeface="Arial"/>
                <a:sym typeface="Arial"/>
              </a:rPr>
              <a:t>Module 1: </a:t>
            </a:r>
            <a:r>
              <a:rPr lang="en" sz="1600" b="0" i="0" u="none" strike="noStrike" cap="none">
                <a:solidFill>
                  <a:srgbClr val="0EC07D"/>
                </a:solidFill>
                <a:latin typeface="Arial"/>
                <a:ea typeface="Arial"/>
                <a:cs typeface="Arial"/>
                <a:sym typeface="Arial"/>
              </a:rPr>
              <a:t>DevOps and Monitoring</a:t>
            </a:r>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
          <p:cNvSpPr txBox="1">
            <a:spLocks noGrp="1"/>
          </p:cNvSpPr>
          <p:nvPr>
            <p:ph type="body" idx="1"/>
          </p:nvPr>
        </p:nvSpPr>
        <p:spPr>
          <a:xfrm>
            <a:off x="1323191" y="1042718"/>
            <a:ext cx="10039484" cy="1022751"/>
          </a:xfrm>
          <a:prstGeom prst="rect">
            <a:avLst/>
          </a:prstGeom>
          <a:noFill/>
          <a:ln>
            <a:noFill/>
          </a:ln>
        </p:spPr>
        <p:txBody>
          <a:bodyPr spcFirstLastPara="1" wrap="square" lIns="121900" tIns="121900" rIns="121900" bIns="121900" anchor="t" anchorCtr="0">
            <a:noAutofit/>
          </a:bodyPr>
          <a:lstStyle/>
          <a:p>
            <a:pPr marL="0" lvl="0" indent="0" algn="r" rtl="0">
              <a:lnSpc>
                <a:spcPct val="111111"/>
              </a:lnSpc>
              <a:spcBef>
                <a:spcPts val="0"/>
              </a:spcBef>
              <a:spcAft>
                <a:spcPts val="0"/>
              </a:spcAft>
              <a:buSzPts val="5400"/>
              <a:buNone/>
            </a:pPr>
            <a:r>
              <a:rPr lang="en" sz="4800" b="0" dirty="0"/>
              <a:t>Monitoring</a:t>
            </a:r>
            <a:endParaRPr sz="4800" dirty="0"/>
          </a:p>
        </p:txBody>
      </p:sp>
      <p:sp>
        <p:nvSpPr>
          <p:cNvPr id="748" name="Google Shape;748;p1"/>
          <p:cNvSpPr txBox="1">
            <a:spLocks noGrp="1"/>
          </p:cNvSpPr>
          <p:nvPr>
            <p:ph type="body" idx="2"/>
          </p:nvPr>
        </p:nvSpPr>
        <p:spPr>
          <a:xfrm>
            <a:off x="2033196" y="2240443"/>
            <a:ext cx="9337643" cy="70406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640"/>
              </a:spcBef>
              <a:spcAft>
                <a:spcPts val="0"/>
              </a:spcAft>
              <a:buClr>
                <a:schemeClr val="dk1"/>
              </a:buClr>
              <a:buSzPts val="3200"/>
              <a:buFont typeface="Arial"/>
              <a:buNone/>
            </a:pPr>
            <a:r>
              <a:rPr lang="en" dirty="0"/>
              <a:t>DevOps and Monitoring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846" name="Google Shape;846;p10"/>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Why KPIs are required?</a:t>
            </a:r>
            <a:endParaRPr/>
          </a:p>
          <a:p>
            <a:pPr marL="688940" lvl="1" indent="-342882" algn="l" rtl="0">
              <a:lnSpc>
                <a:spcPct val="100000"/>
              </a:lnSpc>
              <a:spcBef>
                <a:spcPts val="600"/>
              </a:spcBef>
              <a:spcAft>
                <a:spcPts val="0"/>
              </a:spcAft>
              <a:buSzPts val="1800"/>
              <a:buAutoNum type="alphaUcParenR"/>
            </a:pPr>
            <a:r>
              <a:rPr lang="en"/>
              <a:t>For system to run fine</a:t>
            </a:r>
            <a:endParaRPr/>
          </a:p>
          <a:p>
            <a:pPr marL="688940" lvl="1" indent="-342882" algn="l" rtl="0">
              <a:lnSpc>
                <a:spcPct val="100000"/>
              </a:lnSpc>
              <a:spcBef>
                <a:spcPts val="200"/>
              </a:spcBef>
              <a:spcAft>
                <a:spcPts val="0"/>
              </a:spcAft>
              <a:buSzPts val="1800"/>
              <a:buAutoNum type="alphaUcParenR"/>
            </a:pPr>
            <a:r>
              <a:rPr lang="en"/>
              <a:t>For monitoring</a:t>
            </a:r>
            <a:endParaRPr/>
          </a:p>
          <a:p>
            <a:pPr marL="688940" lvl="1" indent="-342882" algn="l" rtl="0">
              <a:lnSpc>
                <a:spcPct val="100000"/>
              </a:lnSpc>
              <a:spcBef>
                <a:spcPts val="200"/>
              </a:spcBef>
              <a:spcAft>
                <a:spcPts val="0"/>
              </a:spcAft>
              <a:buSzPts val="1800"/>
              <a:buAutoNum type="alphaUcParenR"/>
            </a:pPr>
            <a:r>
              <a:rPr lang="en"/>
              <a:t>For the visibility of management</a:t>
            </a:r>
            <a:endParaRPr/>
          </a:p>
          <a:p>
            <a:pPr marL="688940" lvl="1" indent="-342882" algn="l" rtl="0">
              <a:lnSpc>
                <a:spcPct val="100000"/>
              </a:lnSpc>
              <a:spcBef>
                <a:spcPts val="200"/>
              </a:spcBef>
              <a:spcAft>
                <a:spcPts val="0"/>
              </a:spcAft>
              <a:buSzPts val="1800"/>
              <a:buAutoNum type="alphaUcParenR"/>
            </a:pPr>
            <a:r>
              <a:rPr lang="en"/>
              <a:t>Alerting the NOC team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1.4 Goals of Monitoring</a:t>
            </a:r>
            <a:endParaRPr dirty="0"/>
          </a:p>
        </p:txBody>
      </p:sp>
      <p:sp>
        <p:nvSpPr>
          <p:cNvPr id="852" name="Google Shape;852;p1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Goals of monitoring: </a:t>
            </a:r>
            <a:endParaRPr dirty="0"/>
          </a:p>
          <a:p>
            <a:pPr marL="344470" lvl="1" indent="-342882" algn="l" rtl="0">
              <a:lnSpc>
                <a:spcPct val="100000"/>
              </a:lnSpc>
              <a:spcBef>
                <a:spcPts val="1200"/>
              </a:spcBef>
              <a:spcAft>
                <a:spcPts val="0"/>
              </a:spcAft>
              <a:buSzPts val="1800"/>
              <a:buChar char="⇥"/>
            </a:pPr>
            <a:r>
              <a:rPr lang="en" dirty="0"/>
              <a:t>Continuous observation</a:t>
            </a:r>
            <a:endParaRPr dirty="0"/>
          </a:p>
          <a:p>
            <a:pPr marL="344470" lvl="1" indent="-342882" algn="l" rtl="0">
              <a:lnSpc>
                <a:spcPct val="100000"/>
              </a:lnSpc>
              <a:spcBef>
                <a:spcPts val="600"/>
              </a:spcBef>
              <a:spcAft>
                <a:spcPts val="0"/>
              </a:spcAft>
              <a:buSzPts val="1800"/>
              <a:buChar char="⇥"/>
            </a:pPr>
            <a:r>
              <a:rPr lang="en" dirty="0"/>
              <a:t>Maintaining discipline</a:t>
            </a:r>
            <a:endParaRPr dirty="0"/>
          </a:p>
          <a:p>
            <a:pPr marL="344470" lvl="1" indent="-342882" algn="l" rtl="0">
              <a:lnSpc>
                <a:spcPct val="100000"/>
              </a:lnSpc>
              <a:spcBef>
                <a:spcPts val="600"/>
              </a:spcBef>
              <a:spcAft>
                <a:spcPts val="0"/>
              </a:spcAft>
              <a:buSzPts val="1800"/>
              <a:buChar char="⇥"/>
            </a:pPr>
            <a:r>
              <a:rPr lang="en" dirty="0"/>
              <a:t>Note down the issues and concerns</a:t>
            </a:r>
            <a:endParaRPr dirty="0"/>
          </a:p>
          <a:p>
            <a:pPr marL="344470" lvl="1" indent="-342882" algn="l" rtl="0">
              <a:lnSpc>
                <a:spcPct val="100000"/>
              </a:lnSpc>
              <a:spcBef>
                <a:spcPts val="600"/>
              </a:spcBef>
              <a:spcAft>
                <a:spcPts val="0"/>
              </a:spcAft>
              <a:buSzPts val="1800"/>
              <a:buChar char="⇥"/>
            </a:pPr>
            <a:r>
              <a:rPr lang="en" dirty="0"/>
              <a:t>Report the issues and concerns</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853" name="Google Shape;853;p11"/>
          <p:cNvPicPr preferRelativeResize="0"/>
          <p:nvPr/>
        </p:nvPicPr>
        <p:blipFill rotWithShape="1">
          <a:blip r:embed="rId3">
            <a:alphaModFix/>
          </a:blip>
          <a:srcRect/>
          <a:stretch/>
        </p:blipFill>
        <p:spPr>
          <a:xfrm>
            <a:off x="7379088" y="2379090"/>
            <a:ext cx="4294752" cy="4097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 1.4 Goals of Monitoring (Contd…)</a:t>
            </a:r>
            <a:endParaRPr/>
          </a:p>
        </p:txBody>
      </p:sp>
      <p:sp>
        <p:nvSpPr>
          <p:cNvPr id="859" name="Google Shape;859;p1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There are basically four goals of monitoring: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60" name="Google Shape;860;p12"/>
          <p:cNvSpPr/>
          <p:nvPr/>
        </p:nvSpPr>
        <p:spPr>
          <a:xfrm>
            <a:off x="415600" y="1588629"/>
            <a:ext cx="10945200" cy="550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61" name="Google Shape;861;p12"/>
          <p:cNvSpPr/>
          <p:nvPr/>
        </p:nvSpPr>
        <p:spPr>
          <a:xfrm>
            <a:off x="6755109"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Transferring Knowledge</a:t>
            </a:r>
            <a:endParaRPr sz="1867" b="0" i="0" u="none" strike="noStrike" cap="none">
              <a:solidFill>
                <a:schemeClr val="lt1"/>
              </a:solidFill>
              <a:latin typeface="Arial"/>
              <a:ea typeface="Arial"/>
              <a:cs typeface="Arial"/>
              <a:sym typeface="Arial"/>
            </a:endParaRPr>
          </a:p>
        </p:txBody>
      </p:sp>
      <p:sp>
        <p:nvSpPr>
          <p:cNvPr id="862" name="Google Shape;862;p12"/>
          <p:cNvSpPr/>
          <p:nvPr/>
        </p:nvSpPr>
        <p:spPr>
          <a:xfrm>
            <a:off x="891251"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Learning</a:t>
            </a:r>
            <a:endParaRPr sz="1867" b="0" i="0" u="none" strike="noStrike" cap="none">
              <a:solidFill>
                <a:schemeClr val="lt1"/>
              </a:solidFill>
              <a:latin typeface="Arial"/>
              <a:ea typeface="Arial"/>
              <a:cs typeface="Arial"/>
              <a:sym typeface="Arial"/>
            </a:endParaRPr>
          </a:p>
        </p:txBody>
      </p:sp>
      <p:sp>
        <p:nvSpPr>
          <p:cNvPr id="863" name="Google Shape;863;p12"/>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Adaptation</a:t>
            </a:r>
            <a:endParaRPr sz="1867" b="0" i="0" u="none" strike="noStrike" cap="none">
              <a:solidFill>
                <a:schemeClr val="lt1"/>
              </a:solidFill>
              <a:latin typeface="Arial"/>
              <a:ea typeface="Arial"/>
              <a:cs typeface="Arial"/>
              <a:sym typeface="Arial"/>
            </a:endParaRPr>
          </a:p>
        </p:txBody>
      </p:sp>
      <p:sp>
        <p:nvSpPr>
          <p:cNvPr id="864" name="Google Shape;864;p12"/>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865" name="Google Shape;865;p12"/>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Accountability</a:t>
            </a:r>
            <a:endParaRPr sz="1867" b="0" i="0" u="none" strike="noStrike" cap="none">
              <a:solidFill>
                <a:schemeClr val="lt1"/>
              </a:solidFill>
              <a:latin typeface="Arial"/>
              <a:ea typeface="Arial"/>
              <a:cs typeface="Arial"/>
              <a:sym typeface="Arial"/>
            </a:endParaRPr>
          </a:p>
        </p:txBody>
      </p:sp>
      <p:sp>
        <p:nvSpPr>
          <p:cNvPr id="866" name="Google Shape;866;p12"/>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867" name="Google Shape;867;p12"/>
          <p:cNvSpPr/>
          <p:nvPr/>
        </p:nvSpPr>
        <p:spPr>
          <a:xfrm>
            <a:off x="653249"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868" name="Google Shape;868;p12"/>
          <p:cNvSpPr/>
          <p:nvPr/>
        </p:nvSpPr>
        <p:spPr>
          <a:xfrm>
            <a:off x="6605894"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871" name="Google Shape;871;p12"/>
          <p:cNvPicPr preferRelativeResize="0"/>
          <p:nvPr/>
        </p:nvPicPr>
        <p:blipFill rotWithShape="1">
          <a:blip r:embed="rId3">
            <a:alphaModFix/>
          </a:blip>
          <a:srcRect/>
          <a:stretch/>
        </p:blipFill>
        <p:spPr>
          <a:xfrm>
            <a:off x="653249" y="2231533"/>
            <a:ext cx="972272" cy="972272"/>
          </a:xfrm>
          <a:prstGeom prst="rect">
            <a:avLst/>
          </a:prstGeom>
          <a:noFill/>
          <a:ln>
            <a:noFill/>
          </a:ln>
        </p:spPr>
      </p:pic>
      <p:pic>
        <p:nvPicPr>
          <p:cNvPr id="872" name="Google Shape;872;p12"/>
          <p:cNvPicPr preferRelativeResize="0"/>
          <p:nvPr/>
        </p:nvPicPr>
        <p:blipFill rotWithShape="1">
          <a:blip r:embed="rId4">
            <a:alphaModFix/>
          </a:blip>
          <a:srcRect/>
          <a:stretch/>
        </p:blipFill>
        <p:spPr>
          <a:xfrm>
            <a:off x="6711977" y="3829346"/>
            <a:ext cx="760106" cy="626559"/>
          </a:xfrm>
          <a:prstGeom prst="rect">
            <a:avLst/>
          </a:prstGeom>
          <a:noFill/>
          <a:ln>
            <a:noFill/>
          </a:ln>
        </p:spPr>
      </p:pic>
      <p:pic>
        <p:nvPicPr>
          <p:cNvPr id="2" name="Picture 1"/>
          <p:cNvPicPr>
            <a:picLocks noChangeAspect="1"/>
          </p:cNvPicPr>
          <p:nvPr/>
        </p:nvPicPr>
        <p:blipFill>
          <a:blip r:embed="rId5"/>
          <a:stretch>
            <a:fillRect/>
          </a:stretch>
        </p:blipFill>
        <p:spPr>
          <a:xfrm>
            <a:off x="6605894" y="2357016"/>
            <a:ext cx="1018120" cy="682811"/>
          </a:xfrm>
          <a:prstGeom prst="rect">
            <a:avLst/>
          </a:prstGeom>
        </p:spPr>
      </p:pic>
      <p:pic>
        <p:nvPicPr>
          <p:cNvPr id="3" name="Picture 2"/>
          <p:cNvPicPr>
            <a:picLocks noChangeAspect="1"/>
          </p:cNvPicPr>
          <p:nvPr/>
        </p:nvPicPr>
        <p:blipFill>
          <a:blip r:embed="rId6"/>
          <a:stretch>
            <a:fillRect/>
          </a:stretch>
        </p:blipFill>
        <p:spPr>
          <a:xfrm>
            <a:off x="838033" y="3798202"/>
            <a:ext cx="670618" cy="6706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3"/>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dirty="0"/>
              <a:t>What did You Grasp?</a:t>
            </a:r>
            <a:endParaRPr dirty="0"/>
          </a:p>
        </p:txBody>
      </p:sp>
      <p:sp>
        <p:nvSpPr>
          <p:cNvPr id="878" name="Google Shape;878;p13"/>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Why we need monitoring?</a:t>
            </a:r>
            <a:endParaRPr/>
          </a:p>
          <a:p>
            <a:pPr marL="688957" lvl="1" indent="-342891" algn="l" rtl="0">
              <a:lnSpc>
                <a:spcPct val="100000"/>
              </a:lnSpc>
              <a:spcBef>
                <a:spcPts val="900"/>
              </a:spcBef>
              <a:spcAft>
                <a:spcPts val="0"/>
              </a:spcAft>
              <a:buSzPts val="1800"/>
              <a:buAutoNum type="alphaUcParenR"/>
            </a:pPr>
            <a:r>
              <a:rPr lang="en"/>
              <a:t>To keep an eye on health of the system</a:t>
            </a:r>
            <a:endParaRPr/>
          </a:p>
          <a:p>
            <a:pPr marL="688957" lvl="1" indent="-342891" algn="l" rtl="0">
              <a:lnSpc>
                <a:spcPct val="100000"/>
              </a:lnSpc>
              <a:spcBef>
                <a:spcPts val="0"/>
              </a:spcBef>
              <a:spcAft>
                <a:spcPts val="0"/>
              </a:spcAft>
              <a:buSzPts val="1800"/>
              <a:buAutoNum type="alphaUcParenR"/>
            </a:pPr>
            <a:r>
              <a:rPr lang="en"/>
              <a:t>To define the KPIs</a:t>
            </a:r>
            <a:endParaRPr/>
          </a:p>
          <a:p>
            <a:pPr marL="688957" lvl="1" indent="-342891" algn="l" rtl="0">
              <a:lnSpc>
                <a:spcPct val="100000"/>
              </a:lnSpc>
              <a:spcBef>
                <a:spcPts val="0"/>
              </a:spcBef>
              <a:spcAft>
                <a:spcPts val="0"/>
              </a:spcAft>
              <a:buSzPts val="1800"/>
              <a:buAutoNum type="alphaUcParenR"/>
            </a:pPr>
            <a:r>
              <a:rPr lang="en"/>
              <a:t>To design the system</a:t>
            </a:r>
            <a:endParaRPr/>
          </a:p>
          <a:p>
            <a:pPr marL="688957" lvl="1" indent="-342891" algn="l" rtl="0">
              <a:lnSpc>
                <a:spcPct val="100000"/>
              </a:lnSpc>
              <a:spcBef>
                <a:spcPts val="0"/>
              </a:spcBef>
              <a:spcAft>
                <a:spcPts val="0"/>
              </a:spcAft>
              <a:buSzPts val="1800"/>
              <a:buAutoNum type="alphaUcParenR"/>
            </a:pPr>
            <a:r>
              <a:rPr lang="en"/>
              <a:t>To increase business revenue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1.5 DevOps approach to Monitoring</a:t>
            </a:r>
            <a:endParaRPr dirty="0"/>
          </a:p>
        </p:txBody>
      </p:sp>
      <p:sp>
        <p:nvSpPr>
          <p:cNvPr id="884" name="Google Shape;884;p1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key factor, which impacts the DevOps lifecycle: </a:t>
            </a:r>
            <a:endParaRPr dirty="0"/>
          </a:p>
          <a:p>
            <a:pPr marL="344470" lvl="1" indent="-342882" algn="l" rtl="0">
              <a:lnSpc>
                <a:spcPct val="100000"/>
              </a:lnSpc>
              <a:spcBef>
                <a:spcPts val="1200"/>
              </a:spcBef>
              <a:spcAft>
                <a:spcPts val="0"/>
              </a:spcAft>
              <a:buSzPts val="1800"/>
              <a:buChar char="⇥"/>
            </a:pPr>
            <a:r>
              <a:rPr lang="en" dirty="0"/>
              <a:t>Continuous Integration</a:t>
            </a:r>
            <a:endParaRPr dirty="0"/>
          </a:p>
          <a:p>
            <a:pPr marL="344470" lvl="1" indent="-342882" algn="l" rtl="0">
              <a:lnSpc>
                <a:spcPct val="100000"/>
              </a:lnSpc>
              <a:spcBef>
                <a:spcPts val="600"/>
              </a:spcBef>
              <a:spcAft>
                <a:spcPts val="0"/>
              </a:spcAft>
              <a:buSzPts val="1800"/>
              <a:buChar char="⇥"/>
            </a:pPr>
            <a:r>
              <a:rPr lang="en" dirty="0"/>
              <a:t>Continuous Testing </a:t>
            </a:r>
            <a:endParaRPr dirty="0"/>
          </a:p>
          <a:p>
            <a:pPr marL="344470" lvl="1" indent="-342882" algn="l" rtl="0">
              <a:lnSpc>
                <a:spcPct val="100000"/>
              </a:lnSpc>
              <a:spcBef>
                <a:spcPts val="600"/>
              </a:spcBef>
              <a:spcAft>
                <a:spcPts val="0"/>
              </a:spcAft>
              <a:buSzPts val="1800"/>
              <a:buChar char="⇥"/>
            </a:pPr>
            <a:r>
              <a:rPr lang="en" dirty="0"/>
              <a:t>Continuous Delivery</a:t>
            </a:r>
            <a:endParaRPr dirty="0"/>
          </a:p>
          <a:p>
            <a:pPr marL="344470" lvl="1" indent="-342882" algn="l" rtl="0">
              <a:lnSpc>
                <a:spcPct val="100000"/>
              </a:lnSpc>
              <a:spcBef>
                <a:spcPts val="600"/>
              </a:spcBef>
              <a:spcAft>
                <a:spcPts val="0"/>
              </a:spcAft>
              <a:buSzPts val="1800"/>
              <a:buChar char="⇥"/>
            </a:pPr>
            <a:r>
              <a:rPr lang="en" dirty="0"/>
              <a:t>Continuous Deployment</a:t>
            </a:r>
            <a:endParaRPr dirty="0"/>
          </a:p>
          <a:p>
            <a:pPr marL="344470" lvl="1" indent="-342882" algn="l" rtl="0">
              <a:lnSpc>
                <a:spcPct val="100000"/>
              </a:lnSpc>
              <a:spcBef>
                <a:spcPts val="600"/>
              </a:spcBef>
              <a:spcAft>
                <a:spcPts val="0"/>
              </a:spcAft>
              <a:buSzPts val="1800"/>
              <a:buChar char="⇥"/>
            </a:pPr>
            <a:r>
              <a:rPr lang="en" dirty="0"/>
              <a:t>Continuous Monitoring</a:t>
            </a:r>
            <a:endParaRPr dirty="0"/>
          </a:p>
          <a:p>
            <a:pPr marL="344470" lvl="1" indent="-342882" algn="l" rtl="0">
              <a:lnSpc>
                <a:spcPct val="100000"/>
              </a:lnSpc>
              <a:spcBef>
                <a:spcPts val="600"/>
              </a:spcBef>
              <a:spcAft>
                <a:spcPts val="0"/>
              </a:spcAft>
              <a:buSzPts val="1800"/>
              <a:buChar char="⇥"/>
            </a:pPr>
            <a:r>
              <a:rPr lang="en" dirty="0"/>
              <a:t>Continuous Business Planning</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pic>
        <p:nvPicPr>
          <p:cNvPr id="2" name="Picture 1"/>
          <p:cNvPicPr>
            <a:picLocks noChangeAspect="1"/>
          </p:cNvPicPr>
          <p:nvPr/>
        </p:nvPicPr>
        <p:blipFill>
          <a:blip r:embed="rId3"/>
          <a:stretch>
            <a:fillRect/>
          </a:stretch>
        </p:blipFill>
        <p:spPr>
          <a:xfrm>
            <a:off x="3958241" y="2012377"/>
            <a:ext cx="8047417" cy="41334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1.6 Continuous Monitoring</a:t>
            </a:r>
            <a:endParaRPr dirty="0"/>
          </a:p>
        </p:txBody>
      </p:sp>
      <p:sp>
        <p:nvSpPr>
          <p:cNvPr id="902" name="Google Shape;902;p1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diagram displays some facts of the continuous monitoring.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904" name="Google Shape;904;p15"/>
          <p:cNvSpPr/>
          <p:nvPr/>
        </p:nvSpPr>
        <p:spPr>
          <a:xfrm>
            <a:off x="235433" y="6150718"/>
            <a:ext cx="119527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https://fedrampcompliance.com/wp-content/uploads/2016/01/service_7.png</a:t>
            </a:r>
            <a:endParaRPr dirty="0"/>
          </a:p>
        </p:txBody>
      </p:sp>
      <p:pic>
        <p:nvPicPr>
          <p:cNvPr id="2" name="Picture 1"/>
          <p:cNvPicPr>
            <a:picLocks noChangeAspect="1"/>
          </p:cNvPicPr>
          <p:nvPr/>
        </p:nvPicPr>
        <p:blipFill>
          <a:blip r:embed="rId3"/>
          <a:stretch>
            <a:fillRect/>
          </a:stretch>
        </p:blipFill>
        <p:spPr>
          <a:xfrm>
            <a:off x="1393954" y="1766896"/>
            <a:ext cx="8144962" cy="44992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1.7 Network Operation Center (NOC)</a:t>
            </a:r>
            <a:endParaRPr dirty="0"/>
          </a:p>
        </p:txBody>
      </p:sp>
      <p:sp>
        <p:nvSpPr>
          <p:cNvPr id="910" name="Google Shape;910;p1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image displays the Network Operation Center (NOC).</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2" name="Picture 1"/>
          <p:cNvPicPr>
            <a:picLocks noChangeAspect="1"/>
          </p:cNvPicPr>
          <p:nvPr/>
        </p:nvPicPr>
        <p:blipFill>
          <a:blip r:embed="rId3"/>
          <a:stretch>
            <a:fillRect/>
          </a:stretch>
        </p:blipFill>
        <p:spPr>
          <a:xfrm>
            <a:off x="1845476" y="2040472"/>
            <a:ext cx="8144962" cy="3767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7"/>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1.8 Role of NOC in DevOps World</a:t>
            </a:r>
            <a:endParaRPr dirty="0"/>
          </a:p>
          <a:p>
            <a:pPr marL="0" marR="0" lvl="0" indent="0" algn="l" rtl="0">
              <a:lnSpc>
                <a:spcPct val="90000"/>
              </a:lnSpc>
              <a:spcBef>
                <a:spcPts val="0"/>
              </a:spcBef>
              <a:spcAft>
                <a:spcPts val="0"/>
              </a:spcAft>
              <a:buClr>
                <a:schemeClr val="dk2"/>
              </a:buClr>
              <a:buSzPts val="2800"/>
              <a:buFont typeface="Arial"/>
              <a:buNone/>
            </a:pPr>
            <a:endParaRPr dirty="0"/>
          </a:p>
        </p:txBody>
      </p:sp>
      <p:sp>
        <p:nvSpPr>
          <p:cNvPr id="917" name="Google Shape;917;p17"/>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Roles of NOC: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grpSp>
        <p:nvGrpSpPr>
          <p:cNvPr id="918" name="Google Shape;918;p17"/>
          <p:cNvGrpSpPr/>
          <p:nvPr/>
        </p:nvGrpSpPr>
        <p:grpSpPr>
          <a:xfrm>
            <a:off x="989087" y="1841267"/>
            <a:ext cx="4647956" cy="972272"/>
            <a:chOff x="653249" y="3654473"/>
            <a:chExt cx="4647956" cy="972272"/>
          </a:xfrm>
        </p:grpSpPr>
        <p:sp>
          <p:nvSpPr>
            <p:cNvPr id="919" name="Google Shape;919;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24x7 Coverage</a:t>
              </a:r>
              <a:endParaRPr sz="1867" b="0" i="0" u="none" strike="noStrike" cap="none">
                <a:solidFill>
                  <a:schemeClr val="lt1"/>
                </a:solidFill>
                <a:latin typeface="Arial"/>
                <a:ea typeface="Arial"/>
                <a:cs typeface="Arial"/>
                <a:sym typeface="Arial"/>
              </a:endParaRPr>
            </a:p>
          </p:txBody>
        </p:sp>
        <p:sp>
          <p:nvSpPr>
            <p:cNvPr id="920" name="Google Shape;920;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1" name="Google Shape;921;p17"/>
          <p:cNvGrpSpPr/>
          <p:nvPr/>
        </p:nvGrpSpPr>
        <p:grpSpPr>
          <a:xfrm>
            <a:off x="989087" y="2896567"/>
            <a:ext cx="4647956" cy="972272"/>
            <a:chOff x="653249" y="3654473"/>
            <a:chExt cx="4647956" cy="972272"/>
          </a:xfrm>
        </p:grpSpPr>
        <p:sp>
          <p:nvSpPr>
            <p:cNvPr id="922" name="Google Shape;922;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Advanced expertise</a:t>
              </a:r>
              <a:endParaRPr sz="1867" b="0" i="0" u="none" strike="noStrike" cap="none">
                <a:solidFill>
                  <a:schemeClr val="lt1"/>
                </a:solidFill>
                <a:latin typeface="Arial"/>
                <a:ea typeface="Arial"/>
                <a:cs typeface="Arial"/>
                <a:sym typeface="Arial"/>
              </a:endParaRPr>
            </a:p>
          </p:txBody>
        </p:sp>
        <p:sp>
          <p:nvSpPr>
            <p:cNvPr id="923" name="Google Shape;923;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4" name="Google Shape;924;p17"/>
          <p:cNvGrpSpPr/>
          <p:nvPr/>
        </p:nvGrpSpPr>
        <p:grpSpPr>
          <a:xfrm>
            <a:off x="989087" y="3947990"/>
            <a:ext cx="4647956" cy="972272"/>
            <a:chOff x="653249" y="3654473"/>
            <a:chExt cx="4647956" cy="972272"/>
          </a:xfrm>
        </p:grpSpPr>
        <p:sp>
          <p:nvSpPr>
            <p:cNvPr id="925" name="Google Shape;925;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Focus</a:t>
              </a:r>
              <a:endParaRPr sz="1867" b="0" i="0" u="none" strike="noStrike" cap="none">
                <a:solidFill>
                  <a:schemeClr val="lt1"/>
                </a:solidFill>
                <a:latin typeface="Arial"/>
                <a:ea typeface="Arial"/>
                <a:cs typeface="Arial"/>
                <a:sym typeface="Arial"/>
              </a:endParaRPr>
            </a:p>
          </p:txBody>
        </p:sp>
        <p:sp>
          <p:nvSpPr>
            <p:cNvPr id="926" name="Google Shape;926;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27" name="Google Shape;927;p17"/>
          <p:cNvGrpSpPr/>
          <p:nvPr/>
        </p:nvGrpSpPr>
        <p:grpSpPr>
          <a:xfrm>
            <a:off x="989087" y="4995302"/>
            <a:ext cx="4647956" cy="972272"/>
            <a:chOff x="653249" y="3654473"/>
            <a:chExt cx="4647956" cy="972272"/>
          </a:xfrm>
        </p:grpSpPr>
        <p:sp>
          <p:nvSpPr>
            <p:cNvPr id="928" name="Google Shape;928;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Customised solutions</a:t>
              </a:r>
              <a:endParaRPr sz="1867" b="0" i="0" u="none" strike="noStrike" cap="none">
                <a:solidFill>
                  <a:schemeClr val="lt1"/>
                </a:solidFill>
                <a:latin typeface="Arial"/>
                <a:ea typeface="Arial"/>
                <a:cs typeface="Arial"/>
                <a:sym typeface="Arial"/>
              </a:endParaRPr>
            </a:p>
          </p:txBody>
        </p:sp>
        <p:sp>
          <p:nvSpPr>
            <p:cNvPr id="929" name="Google Shape;929;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930" name="Google Shape;930;p17"/>
            <p:cNvPicPr preferRelativeResize="0"/>
            <p:nvPr/>
          </p:nvPicPr>
          <p:blipFill rotWithShape="1">
            <a:blip r:embed="rId3">
              <a:alphaModFix/>
            </a:blip>
            <a:srcRect/>
            <a:stretch/>
          </p:blipFill>
          <p:spPr>
            <a:xfrm>
              <a:off x="751273" y="3774310"/>
              <a:ext cx="776224" cy="776224"/>
            </a:xfrm>
            <a:prstGeom prst="rect">
              <a:avLst/>
            </a:prstGeom>
            <a:noFill/>
            <a:ln>
              <a:noFill/>
            </a:ln>
          </p:spPr>
        </p:pic>
      </p:grpSp>
      <p:grpSp>
        <p:nvGrpSpPr>
          <p:cNvPr id="931" name="Google Shape;931;p17"/>
          <p:cNvGrpSpPr/>
          <p:nvPr/>
        </p:nvGrpSpPr>
        <p:grpSpPr>
          <a:xfrm>
            <a:off x="6140207" y="1841267"/>
            <a:ext cx="4647956" cy="972272"/>
            <a:chOff x="653249" y="3654473"/>
            <a:chExt cx="4647956" cy="972272"/>
          </a:xfrm>
        </p:grpSpPr>
        <p:sp>
          <p:nvSpPr>
            <p:cNvPr id="932" name="Google Shape;932;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Eliminating noise</a:t>
              </a:r>
              <a:endParaRPr sz="1867" b="0" i="0" u="none" strike="noStrike" cap="none">
                <a:solidFill>
                  <a:schemeClr val="lt1"/>
                </a:solidFill>
                <a:latin typeface="Arial"/>
                <a:ea typeface="Arial"/>
                <a:cs typeface="Arial"/>
                <a:sym typeface="Arial"/>
              </a:endParaRPr>
            </a:p>
          </p:txBody>
        </p:sp>
        <p:sp>
          <p:nvSpPr>
            <p:cNvPr id="933" name="Google Shape;933;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34" name="Google Shape;934;p17"/>
          <p:cNvGrpSpPr/>
          <p:nvPr/>
        </p:nvGrpSpPr>
        <p:grpSpPr>
          <a:xfrm>
            <a:off x="6140207" y="2896567"/>
            <a:ext cx="4647956" cy="972272"/>
            <a:chOff x="653249" y="3654473"/>
            <a:chExt cx="4647956" cy="972272"/>
          </a:xfrm>
        </p:grpSpPr>
        <p:sp>
          <p:nvSpPr>
            <p:cNvPr id="935" name="Google Shape;935;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Eliminating busy work</a:t>
              </a:r>
              <a:endParaRPr sz="1867" b="0" i="0" u="none" strike="noStrike" cap="none">
                <a:solidFill>
                  <a:schemeClr val="lt1"/>
                </a:solidFill>
                <a:latin typeface="Arial"/>
                <a:ea typeface="Arial"/>
                <a:cs typeface="Arial"/>
                <a:sym typeface="Arial"/>
              </a:endParaRPr>
            </a:p>
          </p:txBody>
        </p:sp>
        <p:sp>
          <p:nvSpPr>
            <p:cNvPr id="936" name="Google Shape;936;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37" name="Google Shape;937;p17"/>
          <p:cNvGrpSpPr/>
          <p:nvPr/>
        </p:nvGrpSpPr>
        <p:grpSpPr>
          <a:xfrm>
            <a:off x="6140207" y="3947990"/>
            <a:ext cx="4647956" cy="972272"/>
            <a:chOff x="653249" y="3654473"/>
            <a:chExt cx="4647956" cy="972272"/>
          </a:xfrm>
        </p:grpSpPr>
        <p:sp>
          <p:nvSpPr>
            <p:cNvPr id="938" name="Google Shape;938;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Added value</a:t>
              </a:r>
              <a:endParaRPr sz="1867" b="0" i="0" u="none" strike="noStrike" cap="none">
                <a:solidFill>
                  <a:schemeClr val="lt1"/>
                </a:solidFill>
                <a:latin typeface="Arial"/>
                <a:ea typeface="Arial"/>
                <a:cs typeface="Arial"/>
                <a:sym typeface="Arial"/>
              </a:endParaRPr>
            </a:p>
          </p:txBody>
        </p:sp>
        <p:sp>
          <p:nvSpPr>
            <p:cNvPr id="939" name="Google Shape;939;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grpSp>
        <p:nvGrpSpPr>
          <p:cNvPr id="940" name="Google Shape;940;p17"/>
          <p:cNvGrpSpPr/>
          <p:nvPr/>
        </p:nvGrpSpPr>
        <p:grpSpPr>
          <a:xfrm>
            <a:off x="6140207" y="4995302"/>
            <a:ext cx="4647956" cy="972272"/>
            <a:chOff x="653249" y="3654473"/>
            <a:chExt cx="4647956" cy="972272"/>
          </a:xfrm>
        </p:grpSpPr>
        <p:sp>
          <p:nvSpPr>
            <p:cNvPr id="941" name="Google Shape;941;p17"/>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Peace of mind</a:t>
              </a:r>
              <a:endParaRPr sz="1867" b="0" i="0" u="none" strike="noStrike" cap="none">
                <a:solidFill>
                  <a:schemeClr val="lt1"/>
                </a:solidFill>
                <a:latin typeface="Arial"/>
                <a:ea typeface="Arial"/>
                <a:cs typeface="Arial"/>
                <a:sym typeface="Arial"/>
              </a:endParaRPr>
            </a:p>
          </p:txBody>
        </p:sp>
        <p:sp>
          <p:nvSpPr>
            <p:cNvPr id="942" name="Google Shape;942;p17"/>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pic>
        <p:nvPicPr>
          <p:cNvPr id="943" name="Google Shape;943;p17"/>
          <p:cNvPicPr preferRelativeResize="0"/>
          <p:nvPr/>
        </p:nvPicPr>
        <p:blipFill rotWithShape="1">
          <a:blip r:embed="rId4">
            <a:alphaModFix/>
          </a:blip>
          <a:srcRect/>
          <a:stretch/>
        </p:blipFill>
        <p:spPr>
          <a:xfrm>
            <a:off x="6227946" y="5115139"/>
            <a:ext cx="796794" cy="796794"/>
          </a:xfrm>
          <a:prstGeom prst="rect">
            <a:avLst/>
          </a:prstGeom>
          <a:noFill/>
          <a:ln>
            <a:noFill/>
          </a:ln>
        </p:spPr>
      </p:pic>
      <p:pic>
        <p:nvPicPr>
          <p:cNvPr id="944" name="Google Shape;944;p17"/>
          <p:cNvPicPr preferRelativeResize="0"/>
          <p:nvPr/>
        </p:nvPicPr>
        <p:blipFill rotWithShape="1">
          <a:blip r:embed="rId5">
            <a:alphaModFix/>
          </a:blip>
          <a:srcRect/>
          <a:stretch/>
        </p:blipFill>
        <p:spPr>
          <a:xfrm>
            <a:off x="5974210" y="3828969"/>
            <a:ext cx="1304266" cy="1304266"/>
          </a:xfrm>
          <a:prstGeom prst="rect">
            <a:avLst/>
          </a:prstGeom>
          <a:noFill/>
          <a:ln>
            <a:noFill/>
          </a:ln>
        </p:spPr>
      </p:pic>
      <p:pic>
        <p:nvPicPr>
          <p:cNvPr id="945" name="Google Shape;945;p17"/>
          <p:cNvPicPr preferRelativeResize="0"/>
          <p:nvPr/>
        </p:nvPicPr>
        <p:blipFill rotWithShape="1">
          <a:blip r:embed="rId6">
            <a:alphaModFix/>
          </a:blip>
          <a:srcRect/>
          <a:stretch/>
        </p:blipFill>
        <p:spPr>
          <a:xfrm>
            <a:off x="6347729" y="3015917"/>
            <a:ext cx="640214" cy="741606"/>
          </a:xfrm>
          <a:prstGeom prst="rect">
            <a:avLst/>
          </a:prstGeom>
          <a:noFill/>
          <a:ln>
            <a:noFill/>
          </a:ln>
        </p:spPr>
      </p:pic>
      <p:pic>
        <p:nvPicPr>
          <p:cNvPr id="946" name="Google Shape;946;p17"/>
          <p:cNvPicPr preferRelativeResize="0"/>
          <p:nvPr/>
        </p:nvPicPr>
        <p:blipFill rotWithShape="1">
          <a:blip r:embed="rId7">
            <a:alphaModFix/>
          </a:blip>
          <a:srcRect/>
          <a:stretch/>
        </p:blipFill>
        <p:spPr>
          <a:xfrm>
            <a:off x="6298685" y="2028487"/>
            <a:ext cx="655316" cy="597832"/>
          </a:xfrm>
          <a:prstGeom prst="rect">
            <a:avLst/>
          </a:prstGeom>
          <a:noFill/>
          <a:ln>
            <a:noFill/>
          </a:ln>
        </p:spPr>
      </p:pic>
      <p:pic>
        <p:nvPicPr>
          <p:cNvPr id="947" name="Google Shape;947;p17"/>
          <p:cNvPicPr preferRelativeResize="0"/>
          <p:nvPr/>
        </p:nvPicPr>
        <p:blipFill rotWithShape="1">
          <a:blip r:embed="rId8">
            <a:alphaModFix/>
          </a:blip>
          <a:srcRect/>
          <a:stretch/>
        </p:blipFill>
        <p:spPr>
          <a:xfrm>
            <a:off x="948351" y="3915120"/>
            <a:ext cx="1030593" cy="1030593"/>
          </a:xfrm>
          <a:prstGeom prst="rect">
            <a:avLst/>
          </a:prstGeom>
          <a:noFill/>
          <a:ln>
            <a:noFill/>
          </a:ln>
        </p:spPr>
      </p:pic>
      <p:pic>
        <p:nvPicPr>
          <p:cNvPr id="948" name="Google Shape;948;p17"/>
          <p:cNvPicPr preferRelativeResize="0"/>
          <p:nvPr/>
        </p:nvPicPr>
        <p:blipFill rotWithShape="1">
          <a:blip r:embed="rId9">
            <a:alphaModFix/>
          </a:blip>
          <a:srcRect/>
          <a:stretch/>
        </p:blipFill>
        <p:spPr>
          <a:xfrm>
            <a:off x="993814" y="2896050"/>
            <a:ext cx="939668" cy="939668"/>
          </a:xfrm>
          <a:prstGeom prst="rect">
            <a:avLst/>
          </a:prstGeom>
          <a:noFill/>
          <a:ln>
            <a:noFill/>
          </a:ln>
        </p:spPr>
      </p:pic>
      <p:pic>
        <p:nvPicPr>
          <p:cNvPr id="949" name="Google Shape;949;p17"/>
          <p:cNvPicPr preferRelativeResize="0"/>
          <p:nvPr/>
        </p:nvPicPr>
        <p:blipFill rotWithShape="1">
          <a:blip r:embed="rId10">
            <a:alphaModFix/>
          </a:blip>
          <a:srcRect/>
          <a:stretch/>
        </p:blipFill>
        <p:spPr>
          <a:xfrm>
            <a:off x="992435" y="1827072"/>
            <a:ext cx="972272" cy="9722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8"/>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What did You Grasp?</a:t>
            </a:r>
            <a:endParaRPr dirty="0"/>
          </a:p>
        </p:txBody>
      </p:sp>
      <p:sp>
        <p:nvSpPr>
          <p:cNvPr id="955" name="Google Shape;955;p18"/>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Why do we need NOC?</a:t>
            </a:r>
            <a:endParaRPr/>
          </a:p>
          <a:p>
            <a:pPr marL="688940" lvl="1" indent="-342882" algn="l" rtl="0">
              <a:lnSpc>
                <a:spcPct val="100000"/>
              </a:lnSpc>
              <a:spcBef>
                <a:spcPts val="600"/>
              </a:spcBef>
              <a:spcAft>
                <a:spcPts val="0"/>
              </a:spcAft>
              <a:buSzPts val="1800"/>
              <a:buAutoNum type="alphaUcParenR"/>
            </a:pPr>
            <a:r>
              <a:rPr lang="en"/>
              <a:t>To determine the business target</a:t>
            </a:r>
            <a:endParaRPr/>
          </a:p>
          <a:p>
            <a:pPr marL="688940" lvl="1" indent="-342882" algn="l" rtl="0">
              <a:lnSpc>
                <a:spcPct val="100000"/>
              </a:lnSpc>
              <a:spcBef>
                <a:spcPts val="200"/>
              </a:spcBef>
              <a:spcAft>
                <a:spcPts val="0"/>
              </a:spcAft>
              <a:buSzPts val="1800"/>
              <a:buAutoNum type="alphaUcParenR"/>
            </a:pPr>
            <a:r>
              <a:rPr lang="en"/>
              <a:t>To maintain the discipline</a:t>
            </a:r>
            <a:endParaRPr/>
          </a:p>
          <a:p>
            <a:pPr marL="688940" lvl="1" indent="-342882" algn="l" rtl="0">
              <a:lnSpc>
                <a:spcPct val="100000"/>
              </a:lnSpc>
              <a:spcBef>
                <a:spcPts val="200"/>
              </a:spcBef>
              <a:spcAft>
                <a:spcPts val="0"/>
              </a:spcAft>
              <a:buSzPts val="1800"/>
              <a:buAutoNum type="alphaUcParenR"/>
            </a:pPr>
            <a:r>
              <a:rPr lang="en"/>
              <a:t>To have market statistics</a:t>
            </a:r>
            <a:endParaRPr/>
          </a:p>
          <a:p>
            <a:pPr marL="688940" lvl="1" indent="-342882" algn="l" rtl="0">
              <a:lnSpc>
                <a:spcPct val="100000"/>
              </a:lnSpc>
              <a:spcBef>
                <a:spcPts val="200"/>
              </a:spcBef>
              <a:spcAft>
                <a:spcPts val="0"/>
              </a:spcAft>
              <a:buSzPts val="1800"/>
              <a:buAutoNum type="alphaUcParenR"/>
            </a:pPr>
            <a:r>
              <a:rPr lang="en"/>
              <a:t>To have a peace of mind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1.9 Telemetry and Metrics</a:t>
            </a:r>
            <a:endParaRPr dirty="0"/>
          </a:p>
        </p:txBody>
      </p:sp>
      <p:sp>
        <p:nvSpPr>
          <p:cNvPr id="961" name="Google Shape;961;p1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following image illustrates the concept of telemetry and metrics.</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962" name="Google Shape;962;p19"/>
          <p:cNvPicPr preferRelativeResize="0"/>
          <p:nvPr/>
        </p:nvPicPr>
        <p:blipFill rotWithShape="1">
          <a:blip r:embed="rId3">
            <a:alphaModFix/>
          </a:blip>
          <a:srcRect/>
          <a:stretch/>
        </p:blipFill>
        <p:spPr>
          <a:xfrm>
            <a:off x="800238" y="1304995"/>
            <a:ext cx="9702037" cy="5094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Objective</a:t>
            </a:r>
            <a:endParaRPr dirty="0"/>
          </a:p>
        </p:txBody>
      </p:sp>
      <p:sp>
        <p:nvSpPr>
          <p:cNvPr id="754" name="Google Shape;754;p2"/>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At the end of this module, you will be able to:</a:t>
            </a:r>
            <a:endParaRPr dirty="0"/>
          </a:p>
          <a:p>
            <a:pPr marL="344470" lvl="1" indent="-342882" algn="l" rtl="0">
              <a:lnSpc>
                <a:spcPct val="100000"/>
              </a:lnSpc>
              <a:spcBef>
                <a:spcPts val="1200"/>
              </a:spcBef>
              <a:spcAft>
                <a:spcPts val="0"/>
              </a:spcAft>
              <a:buSzPts val="1800"/>
              <a:buChar char="⇥"/>
            </a:pPr>
            <a:r>
              <a:rPr lang="en" dirty="0"/>
              <a:t>Define the monitoring</a:t>
            </a:r>
            <a:endParaRPr dirty="0"/>
          </a:p>
          <a:p>
            <a:pPr marL="344470" lvl="1" indent="-342882" algn="l" rtl="0">
              <a:lnSpc>
                <a:spcPct val="100000"/>
              </a:lnSpc>
              <a:spcBef>
                <a:spcPts val="600"/>
              </a:spcBef>
              <a:spcAft>
                <a:spcPts val="0"/>
              </a:spcAft>
              <a:buSzPts val="1800"/>
              <a:buChar char="⇥"/>
            </a:pPr>
            <a:r>
              <a:rPr lang="en" dirty="0"/>
              <a:t>Identify the need of monitoring</a:t>
            </a:r>
            <a:endParaRPr dirty="0"/>
          </a:p>
          <a:p>
            <a:pPr marL="344470" lvl="1" indent="-342882" algn="l" rtl="0">
              <a:lnSpc>
                <a:spcPct val="100000"/>
              </a:lnSpc>
              <a:spcBef>
                <a:spcPts val="600"/>
              </a:spcBef>
              <a:spcAft>
                <a:spcPts val="0"/>
              </a:spcAft>
              <a:buSzPts val="1800"/>
              <a:buChar char="⇥"/>
            </a:pPr>
            <a:r>
              <a:rPr lang="en" dirty="0"/>
              <a:t>Explain the approach of monitoring with respect to DevOps</a:t>
            </a:r>
            <a:endParaRPr dirty="0"/>
          </a:p>
          <a:p>
            <a:pPr marL="344470" lvl="1" indent="-342882" algn="l" rtl="0">
              <a:lnSpc>
                <a:spcPct val="100000"/>
              </a:lnSpc>
              <a:spcBef>
                <a:spcPts val="600"/>
              </a:spcBef>
              <a:spcAft>
                <a:spcPts val="0"/>
              </a:spcAft>
              <a:buSzPts val="1800"/>
              <a:buChar char="⇥"/>
            </a:pPr>
            <a:r>
              <a:rPr lang="en" dirty="0"/>
              <a:t>Define the Network Operations Center</a:t>
            </a:r>
            <a:endParaRPr dirty="0"/>
          </a:p>
          <a:p>
            <a:pPr marL="344470" lvl="1" indent="-342882" algn="l" rtl="0">
              <a:lnSpc>
                <a:spcPct val="100000"/>
              </a:lnSpc>
              <a:spcBef>
                <a:spcPts val="600"/>
              </a:spcBef>
              <a:spcAft>
                <a:spcPts val="0"/>
              </a:spcAft>
              <a:buSzPts val="1800"/>
              <a:buChar char="⇥"/>
            </a:pPr>
            <a:r>
              <a:rPr lang="en" dirty="0"/>
              <a:t>List the roles and responsibilities of NOC in DevOps world</a:t>
            </a:r>
            <a:endParaRPr dirty="0"/>
          </a:p>
          <a:p>
            <a:pPr marL="344470" lvl="1" indent="-342882" algn="l" rtl="0">
              <a:lnSpc>
                <a:spcPct val="100000"/>
              </a:lnSpc>
              <a:spcBef>
                <a:spcPts val="600"/>
              </a:spcBef>
              <a:spcAft>
                <a:spcPts val="0"/>
              </a:spcAft>
              <a:buSzPts val="1800"/>
              <a:buChar char="⇥"/>
            </a:pPr>
            <a:r>
              <a:rPr lang="en" dirty="0"/>
              <a:t>Describe the telemetry and metrics used for monitoring</a:t>
            </a:r>
            <a:endParaRPr dirty="0"/>
          </a:p>
          <a:p>
            <a:pPr marL="344470" lvl="1" indent="-342882" algn="l" rtl="0">
              <a:lnSpc>
                <a:spcPct val="100000"/>
              </a:lnSpc>
              <a:spcBef>
                <a:spcPts val="600"/>
              </a:spcBef>
              <a:spcAft>
                <a:spcPts val="0"/>
              </a:spcAft>
              <a:buSzPts val="1800"/>
              <a:buChar char="⇥"/>
            </a:pPr>
            <a:r>
              <a:rPr lang="en" dirty="0"/>
              <a:t>Explain the various aspects of monitoring</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20"/>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1.10 Types of Monitoring</a:t>
            </a:r>
            <a:endParaRPr dirty="0"/>
          </a:p>
        </p:txBody>
      </p:sp>
      <p:sp>
        <p:nvSpPr>
          <p:cNvPr id="968" name="Google Shape;968;p20"/>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600"/>
              </a:spcAft>
              <a:buClr>
                <a:schemeClr val="dk1"/>
              </a:buClr>
              <a:buSzPts val="1800"/>
              <a:buFont typeface="Arial"/>
              <a:buNone/>
            </a:pPr>
            <a:r>
              <a:rPr lang="en"/>
              <a:t> </a:t>
            </a:r>
            <a:endParaRPr/>
          </a:p>
        </p:txBody>
      </p:sp>
      <p:grpSp>
        <p:nvGrpSpPr>
          <p:cNvPr id="969" name="Google Shape;969;p20"/>
          <p:cNvGrpSpPr/>
          <p:nvPr/>
        </p:nvGrpSpPr>
        <p:grpSpPr>
          <a:xfrm>
            <a:off x="2015783" y="1601869"/>
            <a:ext cx="8068367" cy="4543954"/>
            <a:chOff x="2455621" y="1672969"/>
            <a:chExt cx="8068367" cy="4543954"/>
          </a:xfrm>
        </p:grpSpPr>
        <p:sp>
          <p:nvSpPr>
            <p:cNvPr id="970" name="Google Shape;970;p20"/>
            <p:cNvSpPr/>
            <p:nvPr/>
          </p:nvSpPr>
          <p:spPr>
            <a:xfrm>
              <a:off x="4794265" y="2407534"/>
              <a:ext cx="2954604" cy="2954604"/>
            </a:xfrm>
            <a:prstGeom prst="ellipse">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b="0" i="0" u="none" strike="noStrike" cap="none">
                  <a:solidFill>
                    <a:schemeClr val="lt1"/>
                  </a:solidFill>
                  <a:latin typeface="Arial"/>
                  <a:ea typeface="Arial"/>
                  <a:cs typeface="Arial"/>
                  <a:sym typeface="Arial"/>
                </a:rPr>
                <a:t>Types of monitoring: </a:t>
              </a:r>
              <a:endParaRPr sz="2800" b="0" i="0" u="none" strike="noStrike" cap="none">
                <a:solidFill>
                  <a:schemeClr val="lt1"/>
                </a:solidFill>
                <a:latin typeface="Arial"/>
                <a:ea typeface="Arial"/>
                <a:cs typeface="Arial"/>
                <a:sym typeface="Arial"/>
              </a:endParaRPr>
            </a:p>
          </p:txBody>
        </p:sp>
        <p:pic>
          <p:nvPicPr>
            <p:cNvPr id="971" name="Google Shape;971;p20"/>
            <p:cNvPicPr preferRelativeResize="0"/>
            <p:nvPr/>
          </p:nvPicPr>
          <p:blipFill rotWithShape="1">
            <a:blip r:embed="rId3">
              <a:alphaModFix/>
            </a:blip>
            <a:srcRect/>
            <a:stretch/>
          </p:blipFill>
          <p:spPr>
            <a:xfrm>
              <a:off x="4078267" y="4312909"/>
              <a:ext cx="1273113" cy="1273113"/>
            </a:xfrm>
            <a:prstGeom prst="rect">
              <a:avLst/>
            </a:prstGeom>
            <a:noFill/>
            <a:ln>
              <a:noFill/>
            </a:ln>
          </p:spPr>
        </p:pic>
        <p:pic>
          <p:nvPicPr>
            <p:cNvPr id="972" name="Google Shape;972;p20"/>
            <p:cNvPicPr preferRelativeResize="0"/>
            <p:nvPr/>
          </p:nvPicPr>
          <p:blipFill rotWithShape="1">
            <a:blip r:embed="rId4">
              <a:clrChange>
                <a:clrFrom>
                  <a:srgbClr val="FEFEFE"/>
                </a:clrFrom>
                <a:clrTo>
                  <a:srgbClr val="FEFEFE">
                    <a:alpha val="0"/>
                  </a:srgbClr>
                </a:clrTo>
              </a:clrChange>
              <a:alphaModFix/>
            </a:blip>
            <a:srcRect b="8850"/>
            <a:stretch/>
          </p:blipFill>
          <p:spPr>
            <a:xfrm>
              <a:off x="7304050" y="4068064"/>
              <a:ext cx="1408047" cy="1383612"/>
            </a:xfrm>
            <a:prstGeom prst="rect">
              <a:avLst/>
            </a:prstGeom>
            <a:noFill/>
            <a:ln>
              <a:noFill/>
            </a:ln>
          </p:spPr>
        </p:pic>
        <p:pic>
          <p:nvPicPr>
            <p:cNvPr id="973" name="Google Shape;973;p20"/>
            <p:cNvPicPr preferRelativeResize="0"/>
            <p:nvPr/>
          </p:nvPicPr>
          <p:blipFill rotWithShape="1">
            <a:blip r:embed="rId5">
              <a:alphaModFix/>
            </a:blip>
            <a:srcRect/>
            <a:stretch/>
          </p:blipFill>
          <p:spPr>
            <a:xfrm>
              <a:off x="7097711" y="1894031"/>
              <a:ext cx="1351808" cy="1351808"/>
            </a:xfrm>
            <a:prstGeom prst="rect">
              <a:avLst/>
            </a:prstGeom>
            <a:noFill/>
            <a:ln>
              <a:noFill/>
            </a:ln>
          </p:spPr>
        </p:pic>
        <p:pic>
          <p:nvPicPr>
            <p:cNvPr id="974" name="Google Shape;974;p20"/>
            <p:cNvPicPr preferRelativeResize="0"/>
            <p:nvPr/>
          </p:nvPicPr>
          <p:blipFill rotWithShape="1">
            <a:blip r:embed="rId6">
              <a:alphaModFix/>
            </a:blip>
            <a:srcRect/>
            <a:stretch/>
          </p:blipFill>
          <p:spPr>
            <a:xfrm>
              <a:off x="3831037" y="1672969"/>
              <a:ext cx="1713984" cy="1469129"/>
            </a:xfrm>
            <a:prstGeom prst="rect">
              <a:avLst/>
            </a:prstGeom>
            <a:noFill/>
            <a:ln>
              <a:noFill/>
            </a:ln>
          </p:spPr>
        </p:pic>
        <p:sp>
          <p:nvSpPr>
            <p:cNvPr id="975" name="Google Shape;975;p20"/>
            <p:cNvSpPr/>
            <p:nvPr/>
          </p:nvSpPr>
          <p:spPr>
            <a:xfrm>
              <a:off x="2455621" y="3112194"/>
              <a:ext cx="2324675" cy="379656"/>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End user monitoring</a:t>
              </a:r>
              <a:endParaRPr/>
            </a:p>
          </p:txBody>
        </p:sp>
        <p:sp>
          <p:nvSpPr>
            <p:cNvPr id="976" name="Google Shape;976;p20"/>
            <p:cNvSpPr/>
            <p:nvPr/>
          </p:nvSpPr>
          <p:spPr>
            <a:xfrm>
              <a:off x="7748869" y="3235587"/>
              <a:ext cx="2775119" cy="379656"/>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Infrastructure monitoring</a:t>
              </a:r>
              <a:endParaRPr/>
            </a:p>
          </p:txBody>
        </p:sp>
        <p:sp>
          <p:nvSpPr>
            <p:cNvPr id="977" name="Google Shape;977;p20"/>
            <p:cNvSpPr/>
            <p:nvPr/>
          </p:nvSpPr>
          <p:spPr>
            <a:xfrm>
              <a:off x="7181383" y="5398720"/>
              <a:ext cx="2536272" cy="379656"/>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Application monitoring</a:t>
              </a:r>
              <a:endParaRPr/>
            </a:p>
          </p:txBody>
        </p:sp>
        <p:sp>
          <p:nvSpPr>
            <p:cNvPr id="978" name="Google Shape;978;p20"/>
            <p:cNvSpPr/>
            <p:nvPr/>
          </p:nvSpPr>
          <p:spPr>
            <a:xfrm>
              <a:off x="2712334" y="5549946"/>
              <a:ext cx="6096000" cy="666977"/>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 sz="1867" b="0" i="0" u="none" strike="noStrike" cap="none">
                  <a:solidFill>
                    <a:srgbClr val="000000"/>
                  </a:solidFill>
                  <a:latin typeface="Arial"/>
                  <a:ea typeface="Arial"/>
                  <a:cs typeface="Arial"/>
                  <a:sym typeface="Arial"/>
                </a:rPr>
                <a:t>Log monitoring and analysis</a:t>
              </a:r>
              <a:endParaRPr/>
            </a:p>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21"/>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1.10.1 Types of Monitoring: End User Monitoring</a:t>
            </a:r>
            <a:endParaRPr/>
          </a:p>
        </p:txBody>
      </p:sp>
      <p:sp>
        <p:nvSpPr>
          <p:cNvPr id="984" name="Google Shape;984;p21"/>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a:t>End user monitoring has been classified into four parts:</a:t>
            </a:r>
            <a:endParaRPr/>
          </a:p>
          <a:p>
            <a:pPr marL="0" marR="0" lvl="0" indent="0" algn="l" rtl="0">
              <a:lnSpc>
                <a:spcPct val="100000"/>
              </a:lnSpc>
              <a:spcBef>
                <a:spcPts val="1200"/>
              </a:spcBef>
              <a:spcAft>
                <a:spcPts val="600"/>
              </a:spcAft>
              <a:buClr>
                <a:schemeClr val="dk1"/>
              </a:buClr>
              <a:buSzPts val="1800"/>
              <a:buFont typeface="Arial"/>
              <a:buNone/>
            </a:pPr>
            <a:endParaRPr/>
          </a:p>
        </p:txBody>
      </p:sp>
      <p:pic>
        <p:nvPicPr>
          <p:cNvPr id="985" name="Google Shape;985;p21"/>
          <p:cNvPicPr preferRelativeResize="0"/>
          <p:nvPr/>
        </p:nvPicPr>
        <p:blipFill rotWithShape="1">
          <a:blip r:embed="rId3">
            <a:alphaModFix/>
          </a:blip>
          <a:srcRect/>
          <a:stretch/>
        </p:blipFill>
        <p:spPr>
          <a:xfrm>
            <a:off x="3068488" y="1667387"/>
            <a:ext cx="5890317" cy="46935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22"/>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1.10.2 Types of Monitoring: Infrastructure Monitoring</a:t>
            </a:r>
            <a:endParaRPr/>
          </a:p>
        </p:txBody>
      </p:sp>
      <p:sp>
        <p:nvSpPr>
          <p:cNvPr id="991" name="Google Shape;991;p22"/>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a:t>The following image displays the infrastructure monitoring. </a:t>
            </a:r>
            <a:endParaRPr/>
          </a:p>
          <a:p>
            <a:pPr marL="0" marR="0" lvl="0" indent="0" algn="l" rtl="0">
              <a:lnSpc>
                <a:spcPct val="100000"/>
              </a:lnSpc>
              <a:spcBef>
                <a:spcPts val="1200"/>
              </a:spcBef>
              <a:spcAft>
                <a:spcPts val="600"/>
              </a:spcAft>
              <a:buClr>
                <a:schemeClr val="dk1"/>
              </a:buClr>
              <a:buSzPts val="1800"/>
              <a:buFont typeface="Arial"/>
              <a:buNone/>
            </a:pPr>
            <a:endParaRPr/>
          </a:p>
        </p:txBody>
      </p:sp>
      <p:grpSp>
        <p:nvGrpSpPr>
          <p:cNvPr id="992" name="Google Shape;992;p22"/>
          <p:cNvGrpSpPr/>
          <p:nvPr/>
        </p:nvGrpSpPr>
        <p:grpSpPr>
          <a:xfrm>
            <a:off x="3523371" y="1869375"/>
            <a:ext cx="5210759" cy="4456024"/>
            <a:chOff x="4015740" y="1869375"/>
            <a:chExt cx="5210759" cy="4456024"/>
          </a:xfrm>
        </p:grpSpPr>
        <p:pic>
          <p:nvPicPr>
            <p:cNvPr id="993" name="Google Shape;993;p22"/>
            <p:cNvPicPr preferRelativeResize="0"/>
            <p:nvPr/>
          </p:nvPicPr>
          <p:blipFill rotWithShape="1">
            <a:blip r:embed="rId3">
              <a:alphaModFix/>
            </a:blip>
            <a:srcRect/>
            <a:stretch/>
          </p:blipFill>
          <p:spPr>
            <a:xfrm>
              <a:off x="4191904" y="1869375"/>
              <a:ext cx="5034595" cy="4456024"/>
            </a:xfrm>
            <a:prstGeom prst="rect">
              <a:avLst/>
            </a:prstGeom>
            <a:noFill/>
            <a:ln>
              <a:noFill/>
            </a:ln>
          </p:spPr>
        </p:pic>
        <p:sp>
          <p:nvSpPr>
            <p:cNvPr id="994" name="Google Shape;994;p22"/>
            <p:cNvSpPr/>
            <p:nvPr/>
          </p:nvSpPr>
          <p:spPr>
            <a:xfrm>
              <a:off x="5651257" y="2555240"/>
              <a:ext cx="861303" cy="320040"/>
            </a:xfrm>
            <a:prstGeom prst="rect">
              <a:avLst/>
            </a:prstGeom>
            <a:solidFill>
              <a:srgbClr val="99BF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95" name="Google Shape;995;p22"/>
            <p:cNvSpPr/>
            <p:nvPr/>
          </p:nvSpPr>
          <p:spPr>
            <a:xfrm>
              <a:off x="5567767" y="2524349"/>
              <a:ext cx="10682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STORAGE</a:t>
              </a:r>
              <a:endParaRPr/>
            </a:p>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BACKUP</a:t>
              </a:r>
              <a:endParaRPr sz="1200" b="0" i="0" u="none" strike="noStrike" cap="none">
                <a:solidFill>
                  <a:schemeClr val="lt1"/>
                </a:solidFill>
                <a:latin typeface="Arial"/>
                <a:ea typeface="Arial"/>
                <a:cs typeface="Arial"/>
                <a:sym typeface="Arial"/>
              </a:endParaRPr>
            </a:p>
          </p:txBody>
        </p:sp>
        <p:grpSp>
          <p:nvGrpSpPr>
            <p:cNvPr id="996" name="Google Shape;996;p22"/>
            <p:cNvGrpSpPr/>
            <p:nvPr/>
          </p:nvGrpSpPr>
          <p:grpSpPr>
            <a:xfrm>
              <a:off x="5941105" y="3692135"/>
              <a:ext cx="1536192" cy="441208"/>
              <a:chOff x="5943600" y="3675888"/>
              <a:chExt cx="1536192" cy="441208"/>
            </a:xfrm>
          </p:grpSpPr>
          <p:sp>
            <p:nvSpPr>
              <p:cNvPr id="997" name="Google Shape;997;p22"/>
              <p:cNvSpPr/>
              <p:nvPr/>
            </p:nvSpPr>
            <p:spPr>
              <a:xfrm>
                <a:off x="5943600" y="3675888"/>
                <a:ext cx="1536192" cy="219456"/>
              </a:xfrm>
              <a:prstGeom prst="rect">
                <a:avLst/>
              </a:prstGeom>
              <a:solidFill>
                <a:srgbClr val="A3C6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998" name="Google Shape;998;p22"/>
              <p:cNvSpPr/>
              <p:nvPr/>
            </p:nvSpPr>
            <p:spPr>
              <a:xfrm>
                <a:off x="6059424" y="3897640"/>
                <a:ext cx="1261872" cy="219456"/>
              </a:xfrm>
              <a:prstGeom prst="rect">
                <a:avLst/>
              </a:prstGeom>
              <a:solidFill>
                <a:srgbClr val="A3C6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grpSp>
        <p:sp>
          <p:nvSpPr>
            <p:cNvPr id="999" name="Google Shape;999;p22"/>
            <p:cNvSpPr/>
            <p:nvPr/>
          </p:nvSpPr>
          <p:spPr>
            <a:xfrm>
              <a:off x="6081908" y="3679622"/>
              <a:ext cx="118654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MONITORING</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SERVICES</a:t>
              </a:r>
              <a:endParaRPr/>
            </a:p>
          </p:txBody>
        </p:sp>
        <p:sp>
          <p:nvSpPr>
            <p:cNvPr id="1000" name="Google Shape;1000;p22"/>
            <p:cNvSpPr/>
            <p:nvPr/>
          </p:nvSpPr>
          <p:spPr>
            <a:xfrm>
              <a:off x="7723632" y="3236976"/>
              <a:ext cx="999744" cy="457200"/>
            </a:xfrm>
            <a:custGeom>
              <a:avLst/>
              <a:gdLst/>
              <a:ahLst/>
              <a:cxnLst/>
              <a:rect l="l" t="t" r="r" b="b"/>
              <a:pathLst>
                <a:path w="999744" h="457200" extrusionOk="0">
                  <a:moveTo>
                    <a:pt x="48768" y="0"/>
                  </a:moveTo>
                  <a:lnTo>
                    <a:pt x="999744" y="18288"/>
                  </a:lnTo>
                  <a:lnTo>
                    <a:pt x="963168" y="195072"/>
                  </a:lnTo>
                  <a:lnTo>
                    <a:pt x="932688" y="347472"/>
                  </a:lnTo>
                  <a:lnTo>
                    <a:pt x="755904" y="451104"/>
                  </a:lnTo>
                  <a:lnTo>
                    <a:pt x="530352" y="457200"/>
                  </a:lnTo>
                  <a:lnTo>
                    <a:pt x="256032" y="432816"/>
                  </a:lnTo>
                  <a:lnTo>
                    <a:pt x="79248" y="390144"/>
                  </a:lnTo>
                  <a:lnTo>
                    <a:pt x="30480" y="298704"/>
                  </a:lnTo>
                  <a:lnTo>
                    <a:pt x="0" y="97536"/>
                  </a:lnTo>
                  <a:lnTo>
                    <a:pt x="48768" y="0"/>
                  </a:lnTo>
                  <a:close/>
                </a:path>
              </a:pathLst>
            </a:custGeom>
            <a:solidFill>
              <a:srgbClr val="87B3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1" name="Google Shape;1001;p22"/>
            <p:cNvSpPr/>
            <p:nvPr/>
          </p:nvSpPr>
          <p:spPr>
            <a:xfrm>
              <a:off x="7508100" y="3216931"/>
              <a:ext cx="143080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SERVER &amp;</a:t>
              </a:r>
              <a:endParaRPr/>
            </a:p>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DESKTOP</a:t>
              </a:r>
              <a:endParaRPr sz="1200" b="0" i="0" u="none" strike="noStrike" cap="none">
                <a:solidFill>
                  <a:schemeClr val="lt1"/>
                </a:solidFill>
                <a:latin typeface="Arial"/>
                <a:ea typeface="Arial"/>
                <a:cs typeface="Arial"/>
                <a:sym typeface="Arial"/>
              </a:endParaRPr>
            </a:p>
          </p:txBody>
        </p:sp>
        <p:sp>
          <p:nvSpPr>
            <p:cNvPr id="1002" name="Google Shape;1002;p22"/>
            <p:cNvSpPr/>
            <p:nvPr/>
          </p:nvSpPr>
          <p:spPr>
            <a:xfrm>
              <a:off x="7193280" y="4815840"/>
              <a:ext cx="1456944" cy="615735"/>
            </a:xfrm>
            <a:custGeom>
              <a:avLst/>
              <a:gdLst/>
              <a:ahLst/>
              <a:cxnLst/>
              <a:rect l="l" t="t" r="r" b="b"/>
              <a:pathLst>
                <a:path w="1456944" h="615735" extrusionOk="0">
                  <a:moveTo>
                    <a:pt x="18288" y="18288"/>
                  </a:moveTo>
                  <a:lnTo>
                    <a:pt x="1456944" y="0"/>
                  </a:lnTo>
                  <a:lnTo>
                    <a:pt x="1456944" y="201168"/>
                  </a:lnTo>
                  <a:lnTo>
                    <a:pt x="1274064" y="481584"/>
                  </a:lnTo>
                  <a:lnTo>
                    <a:pt x="1078992" y="597408"/>
                  </a:lnTo>
                  <a:lnTo>
                    <a:pt x="755904" y="609600"/>
                  </a:lnTo>
                  <a:cubicBezTo>
                    <a:pt x="678730" y="616616"/>
                    <a:pt x="711292" y="615696"/>
                    <a:pt x="658368" y="615696"/>
                  </a:cubicBezTo>
                  <a:lnTo>
                    <a:pt x="384048" y="579120"/>
                  </a:lnTo>
                  <a:lnTo>
                    <a:pt x="170688" y="463296"/>
                  </a:lnTo>
                  <a:lnTo>
                    <a:pt x="42672" y="323088"/>
                  </a:lnTo>
                  <a:lnTo>
                    <a:pt x="0" y="182880"/>
                  </a:lnTo>
                  <a:lnTo>
                    <a:pt x="18288" y="18288"/>
                  </a:lnTo>
                  <a:close/>
                </a:path>
              </a:pathLst>
            </a:custGeom>
            <a:solidFill>
              <a:srgbClr val="5498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3" name="Google Shape;1003;p22"/>
            <p:cNvSpPr/>
            <p:nvPr/>
          </p:nvSpPr>
          <p:spPr>
            <a:xfrm>
              <a:off x="7099670" y="4785244"/>
              <a:ext cx="164416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INFRASTRUCTURE</a:t>
              </a:r>
              <a:endParaRPr/>
            </a:p>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MANAGEMENT</a:t>
              </a:r>
              <a:endParaRPr/>
            </a:p>
            <a:p>
              <a:pPr marL="0" marR="0" lvl="0" indent="0" algn="ctr"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SERVICES</a:t>
              </a:r>
              <a:endParaRPr sz="1200" b="0" i="0" u="none" strike="noStrike" cap="none">
                <a:solidFill>
                  <a:schemeClr val="lt1"/>
                </a:solidFill>
                <a:latin typeface="Arial"/>
                <a:ea typeface="Arial"/>
                <a:cs typeface="Arial"/>
                <a:sym typeface="Arial"/>
              </a:endParaRPr>
            </a:p>
          </p:txBody>
        </p:sp>
        <p:sp>
          <p:nvSpPr>
            <p:cNvPr id="1004" name="Google Shape;1004;p22"/>
            <p:cNvSpPr/>
            <p:nvPr/>
          </p:nvSpPr>
          <p:spPr>
            <a:xfrm>
              <a:off x="4516120" y="3672840"/>
              <a:ext cx="1122680" cy="401320"/>
            </a:xfrm>
            <a:custGeom>
              <a:avLst/>
              <a:gdLst/>
              <a:ahLst/>
              <a:cxnLst/>
              <a:rect l="l" t="t" r="r" b="b"/>
              <a:pathLst>
                <a:path w="1122680" h="401320" extrusionOk="0">
                  <a:moveTo>
                    <a:pt x="40640" y="0"/>
                  </a:moveTo>
                  <a:lnTo>
                    <a:pt x="1102360" y="0"/>
                  </a:lnTo>
                  <a:lnTo>
                    <a:pt x="1122680" y="152400"/>
                  </a:lnTo>
                  <a:lnTo>
                    <a:pt x="1036320" y="294640"/>
                  </a:lnTo>
                  <a:lnTo>
                    <a:pt x="899160" y="381000"/>
                  </a:lnTo>
                  <a:lnTo>
                    <a:pt x="589280" y="401320"/>
                  </a:lnTo>
                  <a:lnTo>
                    <a:pt x="157480" y="386080"/>
                  </a:lnTo>
                  <a:lnTo>
                    <a:pt x="86360" y="284480"/>
                  </a:lnTo>
                  <a:lnTo>
                    <a:pt x="0" y="162560"/>
                  </a:lnTo>
                  <a:lnTo>
                    <a:pt x="40640" y="0"/>
                  </a:lnTo>
                  <a:close/>
                </a:path>
              </a:pathLst>
            </a:custGeom>
            <a:solidFill>
              <a:srgbClr val="3686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5" name="Google Shape;1005;p22"/>
            <p:cNvSpPr/>
            <p:nvPr/>
          </p:nvSpPr>
          <p:spPr>
            <a:xfrm>
              <a:off x="4015740" y="3643146"/>
              <a:ext cx="212344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APPLICATION &amp;</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DATABASES</a:t>
              </a:r>
              <a:endParaRPr sz="1200" b="0" i="0" u="none" strike="noStrike" cap="none">
                <a:solidFill>
                  <a:srgbClr val="000000"/>
                </a:solidFill>
                <a:latin typeface="Arial"/>
                <a:ea typeface="Arial"/>
                <a:cs typeface="Arial"/>
                <a:sym typeface="Arial"/>
              </a:endParaRPr>
            </a:p>
          </p:txBody>
        </p:sp>
        <p:sp>
          <p:nvSpPr>
            <p:cNvPr id="1006" name="Google Shape;1006;p22"/>
            <p:cNvSpPr/>
            <p:nvPr/>
          </p:nvSpPr>
          <p:spPr>
            <a:xfrm>
              <a:off x="4945380" y="5021580"/>
              <a:ext cx="1082040" cy="411480"/>
            </a:xfrm>
            <a:custGeom>
              <a:avLst/>
              <a:gdLst/>
              <a:ahLst/>
              <a:cxnLst/>
              <a:rect l="l" t="t" r="r" b="b"/>
              <a:pathLst>
                <a:path w="1082040" h="411480" extrusionOk="0">
                  <a:moveTo>
                    <a:pt x="129540" y="0"/>
                  </a:moveTo>
                  <a:lnTo>
                    <a:pt x="1043940" y="0"/>
                  </a:lnTo>
                  <a:lnTo>
                    <a:pt x="1082040" y="160020"/>
                  </a:lnTo>
                  <a:lnTo>
                    <a:pt x="1074420" y="274320"/>
                  </a:lnTo>
                  <a:lnTo>
                    <a:pt x="937260" y="411480"/>
                  </a:lnTo>
                  <a:lnTo>
                    <a:pt x="495300" y="388620"/>
                  </a:lnTo>
                  <a:lnTo>
                    <a:pt x="167640" y="373380"/>
                  </a:lnTo>
                  <a:lnTo>
                    <a:pt x="38100" y="327660"/>
                  </a:lnTo>
                  <a:lnTo>
                    <a:pt x="0" y="190500"/>
                  </a:lnTo>
                  <a:lnTo>
                    <a:pt x="129540" y="0"/>
                  </a:lnTo>
                  <a:close/>
                </a:path>
              </a:pathLst>
            </a:custGeom>
            <a:solidFill>
              <a:srgbClr val="9DC1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7" name="Google Shape;1007;p22"/>
            <p:cNvSpPr/>
            <p:nvPr/>
          </p:nvSpPr>
          <p:spPr>
            <a:xfrm>
              <a:off x="4842046" y="4982598"/>
              <a:ext cx="129713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NETWORK</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MANAGEMENT</a:t>
              </a:r>
              <a:endParaRPr sz="12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2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1.10.3 Types of Monitoring: Application Monitoring</a:t>
            </a:r>
            <a:endParaRPr/>
          </a:p>
        </p:txBody>
      </p:sp>
      <p:sp>
        <p:nvSpPr>
          <p:cNvPr id="1013" name="Google Shape;1013;p23"/>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a:t>The following image displays the application monitoring.  </a:t>
            </a:r>
            <a:endParaRPr/>
          </a:p>
          <a:p>
            <a:pPr marL="0" marR="0" lvl="0" indent="0" algn="l" rtl="0">
              <a:lnSpc>
                <a:spcPct val="100000"/>
              </a:lnSpc>
              <a:spcBef>
                <a:spcPts val="1200"/>
              </a:spcBef>
              <a:spcAft>
                <a:spcPts val="600"/>
              </a:spcAft>
              <a:buClr>
                <a:schemeClr val="dk1"/>
              </a:buClr>
              <a:buSzPts val="1800"/>
              <a:buFont typeface="Arial"/>
              <a:buNone/>
            </a:pPr>
            <a:endParaRPr/>
          </a:p>
        </p:txBody>
      </p:sp>
      <p:pic>
        <p:nvPicPr>
          <p:cNvPr id="2" name="Picture 1"/>
          <p:cNvPicPr>
            <a:picLocks noChangeAspect="1"/>
          </p:cNvPicPr>
          <p:nvPr/>
        </p:nvPicPr>
        <p:blipFill>
          <a:blip r:embed="rId3"/>
          <a:stretch>
            <a:fillRect/>
          </a:stretch>
        </p:blipFill>
        <p:spPr>
          <a:xfrm>
            <a:off x="1495776" y="1994087"/>
            <a:ext cx="9486198" cy="41517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2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1.10.4 Types of Monitoring: Log Monitoring and Analysis</a:t>
            </a:r>
            <a:endParaRPr/>
          </a:p>
        </p:txBody>
      </p:sp>
      <p:sp>
        <p:nvSpPr>
          <p:cNvPr id="1020" name="Google Shape;1020;p2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a:t>The following image displays the log monitoring and analysis.  </a:t>
            </a:r>
            <a:endParaRPr/>
          </a:p>
          <a:p>
            <a:pPr marL="0" marR="0" lvl="0" indent="0" algn="l" rtl="0">
              <a:lnSpc>
                <a:spcPct val="100000"/>
              </a:lnSpc>
              <a:spcBef>
                <a:spcPts val="1200"/>
              </a:spcBef>
              <a:spcAft>
                <a:spcPts val="600"/>
              </a:spcAft>
              <a:buClr>
                <a:schemeClr val="dk1"/>
              </a:buClr>
              <a:buSzPts val="1800"/>
              <a:buFont typeface="Arial"/>
              <a:buNone/>
            </a:pPr>
            <a:endParaRPr/>
          </a:p>
        </p:txBody>
      </p:sp>
      <p:pic>
        <p:nvPicPr>
          <p:cNvPr id="2" name="Picture 1"/>
          <p:cNvPicPr>
            <a:picLocks noChangeAspect="1"/>
          </p:cNvPicPr>
          <p:nvPr/>
        </p:nvPicPr>
        <p:blipFill>
          <a:blip r:embed="rId3"/>
          <a:stretch>
            <a:fillRect/>
          </a:stretch>
        </p:blipFill>
        <p:spPr>
          <a:xfrm>
            <a:off x="2499352" y="1689261"/>
            <a:ext cx="6303810" cy="44565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25"/>
          <p:cNvSpPr txBox="1">
            <a:spLocks noGrp="1"/>
          </p:cNvSpPr>
          <p:nvPr>
            <p:ph type="title"/>
          </p:nvPr>
        </p:nvSpPr>
        <p:spPr>
          <a:xfrm>
            <a:off x="208637" y="633247"/>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What did You Grasp?</a:t>
            </a:r>
            <a:endParaRPr/>
          </a:p>
        </p:txBody>
      </p:sp>
      <p:sp>
        <p:nvSpPr>
          <p:cNvPr id="1027" name="Google Shape;1027;p25"/>
          <p:cNvSpPr txBox="1">
            <a:spLocks noGrp="1"/>
          </p:cNvSpPr>
          <p:nvPr>
            <p:ph type="body" idx="1"/>
          </p:nvPr>
        </p:nvSpPr>
        <p:spPr>
          <a:xfrm>
            <a:off x="4809152" y="1852369"/>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Which one is monitoring of events in a system?</a:t>
            </a:r>
            <a:endParaRPr/>
          </a:p>
          <a:p>
            <a:pPr marL="688940" lvl="1" indent="-342882" algn="l" rtl="0">
              <a:lnSpc>
                <a:spcPct val="100000"/>
              </a:lnSpc>
              <a:spcBef>
                <a:spcPts val="600"/>
              </a:spcBef>
              <a:spcAft>
                <a:spcPts val="0"/>
              </a:spcAft>
              <a:buSzPts val="1800"/>
              <a:buAutoNum type="alphaUcParenR"/>
            </a:pPr>
            <a:r>
              <a:rPr lang="en"/>
              <a:t>End user monitoring</a:t>
            </a:r>
            <a:endParaRPr/>
          </a:p>
          <a:p>
            <a:pPr marL="688940" lvl="1" indent="-342882" algn="l" rtl="0">
              <a:lnSpc>
                <a:spcPct val="100000"/>
              </a:lnSpc>
              <a:spcBef>
                <a:spcPts val="200"/>
              </a:spcBef>
              <a:spcAft>
                <a:spcPts val="0"/>
              </a:spcAft>
              <a:buSzPts val="1800"/>
              <a:buAutoNum type="alphaUcParenR"/>
            </a:pPr>
            <a:r>
              <a:rPr lang="en"/>
              <a:t>Infrastructure Monitoring</a:t>
            </a:r>
            <a:endParaRPr/>
          </a:p>
          <a:p>
            <a:pPr marL="688940" lvl="1" indent="-342882" algn="l" rtl="0">
              <a:lnSpc>
                <a:spcPct val="100000"/>
              </a:lnSpc>
              <a:spcBef>
                <a:spcPts val="200"/>
              </a:spcBef>
              <a:spcAft>
                <a:spcPts val="0"/>
              </a:spcAft>
              <a:buSzPts val="1800"/>
              <a:buAutoNum type="alphaUcParenR"/>
            </a:pPr>
            <a:r>
              <a:rPr lang="en"/>
              <a:t>Application monitoring</a:t>
            </a:r>
            <a:endParaRPr/>
          </a:p>
          <a:p>
            <a:pPr marL="688940" lvl="1" indent="-342882" algn="l" rtl="0">
              <a:lnSpc>
                <a:spcPct val="100000"/>
              </a:lnSpc>
              <a:spcBef>
                <a:spcPts val="200"/>
              </a:spcBef>
              <a:spcAft>
                <a:spcPts val="0"/>
              </a:spcAft>
              <a:buSzPts val="1800"/>
              <a:buAutoNum type="alphaUcParenR"/>
            </a:pPr>
            <a:r>
              <a:rPr lang="en"/>
              <a:t>Log Monitoring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2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
              <a:t>In a Nutshell</a:t>
            </a:r>
            <a:endParaRPr/>
          </a:p>
        </p:txBody>
      </p:sp>
      <p:sp>
        <p:nvSpPr>
          <p:cNvPr id="1033" name="Google Shape;1033;p26"/>
          <p:cNvSpPr txBox="1">
            <a:spLocks noGrp="1"/>
          </p:cNvSpPr>
          <p:nvPr>
            <p:ph type="body" idx="1"/>
          </p:nvPr>
        </p:nvSpPr>
        <p:spPr>
          <a:xfrm>
            <a:off x="6213747" y="1967242"/>
            <a:ext cx="5285919" cy="3749409"/>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
              <a:t>In this module, you learnt: </a:t>
            </a:r>
            <a:endParaRPr/>
          </a:p>
          <a:p>
            <a:pPr marL="347654" lvl="1" indent="-344479" algn="l" rtl="0">
              <a:lnSpc>
                <a:spcPct val="100000"/>
              </a:lnSpc>
              <a:spcBef>
                <a:spcPts val="1200"/>
              </a:spcBef>
              <a:spcAft>
                <a:spcPts val="0"/>
              </a:spcAft>
              <a:buSzPts val="1800"/>
              <a:buChar char="○"/>
            </a:pPr>
            <a:r>
              <a:rPr lang="en"/>
              <a:t>Basics of Monitoring</a:t>
            </a:r>
            <a:endParaRPr/>
          </a:p>
          <a:p>
            <a:pPr marL="347654" lvl="1" indent="-344479" algn="l" rtl="0">
              <a:lnSpc>
                <a:spcPct val="100000"/>
              </a:lnSpc>
              <a:spcBef>
                <a:spcPts val="600"/>
              </a:spcBef>
              <a:spcAft>
                <a:spcPts val="0"/>
              </a:spcAft>
              <a:buSzPts val="1800"/>
              <a:buChar char="○"/>
            </a:pPr>
            <a:r>
              <a:rPr lang="en"/>
              <a:t>Need of monitoring</a:t>
            </a:r>
            <a:endParaRPr/>
          </a:p>
          <a:p>
            <a:pPr marL="347654" lvl="1" indent="-344479" algn="l" rtl="0">
              <a:lnSpc>
                <a:spcPct val="100000"/>
              </a:lnSpc>
              <a:spcBef>
                <a:spcPts val="600"/>
              </a:spcBef>
              <a:spcAft>
                <a:spcPts val="0"/>
              </a:spcAft>
              <a:buSzPts val="1800"/>
              <a:buChar char="○"/>
            </a:pPr>
            <a:r>
              <a:rPr lang="en"/>
              <a:t>Approach of monitoring with respect to DevOps</a:t>
            </a:r>
            <a:endParaRPr/>
          </a:p>
          <a:p>
            <a:pPr marL="347654" lvl="1" indent="-344479" algn="l" rtl="0">
              <a:lnSpc>
                <a:spcPct val="100000"/>
              </a:lnSpc>
              <a:spcBef>
                <a:spcPts val="600"/>
              </a:spcBef>
              <a:spcAft>
                <a:spcPts val="0"/>
              </a:spcAft>
              <a:buSzPts val="1800"/>
              <a:buChar char="○"/>
            </a:pPr>
            <a:r>
              <a:rPr lang="en"/>
              <a:t>What is Network Operations Center</a:t>
            </a:r>
            <a:endParaRPr/>
          </a:p>
          <a:p>
            <a:pPr marL="347654" lvl="1" indent="-344479" algn="l" rtl="0">
              <a:lnSpc>
                <a:spcPct val="100000"/>
              </a:lnSpc>
              <a:spcBef>
                <a:spcPts val="600"/>
              </a:spcBef>
              <a:spcAft>
                <a:spcPts val="0"/>
              </a:spcAft>
              <a:buSzPts val="1800"/>
              <a:buChar char="○"/>
            </a:pPr>
            <a:r>
              <a:rPr lang="en"/>
              <a:t>What is the roles and responsibilities of NOC in DevOps world</a:t>
            </a:r>
            <a:endParaRPr/>
          </a:p>
          <a:p>
            <a:pPr marL="347654" lvl="1" indent="-344479" algn="l" rtl="0">
              <a:lnSpc>
                <a:spcPct val="100000"/>
              </a:lnSpc>
              <a:spcBef>
                <a:spcPts val="600"/>
              </a:spcBef>
              <a:spcAft>
                <a:spcPts val="0"/>
              </a:spcAft>
              <a:buSzPts val="1800"/>
              <a:buChar char="○"/>
            </a:pPr>
            <a:r>
              <a:rPr lang="en"/>
              <a:t>What is telemetry and metrics used for monitoring.</a:t>
            </a:r>
            <a:endParaRPr/>
          </a:p>
          <a:p>
            <a:pPr marL="347654" lvl="1" indent="-344479" algn="l" rtl="0">
              <a:lnSpc>
                <a:spcPct val="100000"/>
              </a:lnSpc>
              <a:spcBef>
                <a:spcPts val="600"/>
              </a:spcBef>
              <a:spcAft>
                <a:spcPts val="0"/>
              </a:spcAft>
              <a:buSzPts val="1800"/>
              <a:buChar char="○"/>
            </a:pPr>
            <a:r>
              <a:rPr lang="en"/>
              <a:t>Various aspects of Monitoring</a:t>
            </a:r>
            <a:endParaRPr/>
          </a:p>
          <a:p>
            <a:pPr marL="0" marR="0" lvl="0" indent="0" algn="l" rtl="0">
              <a:lnSpc>
                <a:spcPct val="100000"/>
              </a:lnSpc>
              <a:spcBef>
                <a:spcPts val="0"/>
              </a:spcBef>
              <a:spcAft>
                <a:spcPts val="0"/>
              </a:spcAft>
              <a:buClr>
                <a:schemeClr val="dk1"/>
              </a:buClr>
              <a:buSzPts val="1800"/>
              <a:buFont typeface="Arial"/>
              <a:buNone/>
            </a:pPr>
            <a:endParaRPr/>
          </a:p>
          <a:p>
            <a:pPr marL="0" marR="0" lvl="0" indent="0" algn="l" rtl="0">
              <a:lnSpc>
                <a:spcPct val="100000"/>
              </a:lnSpc>
              <a:spcBef>
                <a:spcPts val="600"/>
              </a:spcBef>
              <a:spcAft>
                <a:spcPts val="600"/>
              </a:spcAft>
              <a:buClr>
                <a:schemeClr val="dk1"/>
              </a:buClr>
              <a:buSzPts val="1800"/>
              <a:buFont typeface="Arial"/>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27"/>
          <p:cNvSpPr txBox="1">
            <a:spLocks noGrp="1"/>
          </p:cNvSpPr>
          <p:nvPr>
            <p:ph type="body" idx="1"/>
          </p:nvPr>
        </p:nvSpPr>
        <p:spPr>
          <a:xfrm>
            <a:off x="571927" y="2422525"/>
            <a:ext cx="11192181" cy="400051"/>
          </a:xfrm>
          <a:prstGeom prst="rect">
            <a:avLst/>
          </a:prstGeom>
          <a:noFill/>
          <a:ln>
            <a:noFill/>
          </a:ln>
        </p:spPr>
        <p:txBody>
          <a:bodyPr spcFirstLastPara="1" wrap="square" lIns="91425" tIns="45700" rIns="91425" bIns="45700" anchor="t" anchorCtr="0">
            <a:noAutofit/>
          </a:bodyPr>
          <a:lstStyle/>
          <a:p>
            <a:pPr marL="457178" marR="0" lvl="0" indent="-228589" algn="r" rtl="0">
              <a:lnSpc>
                <a:spcPct val="100000"/>
              </a:lnSpc>
              <a:spcBef>
                <a:spcPts val="0"/>
              </a:spcBef>
              <a:spcAft>
                <a:spcPts val="0"/>
              </a:spcAft>
              <a:buClr>
                <a:schemeClr val="dk1"/>
              </a:buClr>
              <a:buSzPts val="1400"/>
              <a:buFont typeface="Arial"/>
              <a:buNone/>
            </a:pPr>
            <a:r>
              <a:rPr lang="en" b="1"/>
              <a:t>Next Module 2:</a:t>
            </a:r>
            <a:r>
              <a:rPr lang="en"/>
              <a:t> End User Monitoring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Module Topics</a:t>
            </a:r>
            <a:endParaRPr dirty="0"/>
          </a:p>
        </p:txBody>
      </p:sp>
      <p:sp>
        <p:nvSpPr>
          <p:cNvPr id="760" name="Google Shape;760;p3"/>
          <p:cNvSpPr txBox="1">
            <a:spLocks noGrp="1"/>
          </p:cNvSpPr>
          <p:nvPr>
            <p:ph type="body" idx="1"/>
          </p:nvPr>
        </p:nvSpPr>
        <p:spPr>
          <a:xfrm>
            <a:off x="514353" y="1304995"/>
            <a:ext cx="7334249"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This module covers the following topics: </a:t>
            </a:r>
            <a:endParaRPr dirty="0"/>
          </a:p>
          <a:p>
            <a:pPr marL="344470" lvl="1" indent="-342882" algn="l" rtl="0">
              <a:lnSpc>
                <a:spcPct val="100000"/>
              </a:lnSpc>
              <a:spcBef>
                <a:spcPts val="1200"/>
              </a:spcBef>
              <a:spcAft>
                <a:spcPts val="0"/>
              </a:spcAft>
              <a:buSzPts val="1800"/>
              <a:buChar char="⇥"/>
            </a:pPr>
            <a:r>
              <a:rPr lang="en" dirty="0"/>
              <a:t>Introduction to monitoring</a:t>
            </a:r>
            <a:endParaRPr dirty="0"/>
          </a:p>
          <a:p>
            <a:pPr marL="344470" lvl="1" indent="-342882" algn="l" rtl="0">
              <a:lnSpc>
                <a:spcPct val="100000"/>
              </a:lnSpc>
              <a:spcBef>
                <a:spcPts val="600"/>
              </a:spcBef>
              <a:spcAft>
                <a:spcPts val="0"/>
              </a:spcAft>
              <a:buSzPts val="1800"/>
              <a:buChar char="⇥"/>
            </a:pPr>
            <a:r>
              <a:rPr lang="en" dirty="0"/>
              <a:t>Goals of monitoring</a:t>
            </a:r>
            <a:endParaRPr dirty="0"/>
          </a:p>
          <a:p>
            <a:pPr marL="344470" lvl="1" indent="-342882" algn="l" rtl="0">
              <a:lnSpc>
                <a:spcPct val="100000"/>
              </a:lnSpc>
              <a:spcBef>
                <a:spcPts val="600"/>
              </a:spcBef>
              <a:spcAft>
                <a:spcPts val="0"/>
              </a:spcAft>
              <a:buSzPts val="1800"/>
              <a:buChar char="⇥"/>
            </a:pPr>
            <a:r>
              <a:rPr lang="en" dirty="0"/>
              <a:t>DevOps approach to monitoring</a:t>
            </a:r>
            <a:endParaRPr dirty="0"/>
          </a:p>
          <a:p>
            <a:pPr marL="344470" lvl="1" indent="-342882" algn="l" rtl="0">
              <a:lnSpc>
                <a:spcPct val="100000"/>
              </a:lnSpc>
              <a:spcBef>
                <a:spcPts val="600"/>
              </a:spcBef>
              <a:spcAft>
                <a:spcPts val="0"/>
              </a:spcAft>
              <a:buSzPts val="1800"/>
              <a:buChar char="⇥"/>
            </a:pPr>
            <a:r>
              <a:rPr lang="en" dirty="0"/>
              <a:t>Network operations center</a:t>
            </a:r>
            <a:endParaRPr dirty="0"/>
          </a:p>
          <a:p>
            <a:pPr marL="344470" lvl="1" indent="-342882" algn="l" rtl="0">
              <a:lnSpc>
                <a:spcPct val="100000"/>
              </a:lnSpc>
              <a:spcBef>
                <a:spcPts val="600"/>
              </a:spcBef>
              <a:spcAft>
                <a:spcPts val="0"/>
              </a:spcAft>
              <a:buSzPts val="1800"/>
              <a:buChar char="⇥"/>
            </a:pPr>
            <a:r>
              <a:rPr lang="en" dirty="0"/>
              <a:t>Role of NOC in DevOps world</a:t>
            </a:r>
            <a:endParaRPr dirty="0"/>
          </a:p>
          <a:p>
            <a:pPr marL="344470" lvl="1" indent="-342882" algn="l" rtl="0">
              <a:lnSpc>
                <a:spcPct val="100000"/>
              </a:lnSpc>
              <a:spcBef>
                <a:spcPts val="600"/>
              </a:spcBef>
              <a:spcAft>
                <a:spcPts val="0"/>
              </a:spcAft>
              <a:buSzPts val="1800"/>
              <a:buChar char="⇥"/>
            </a:pPr>
            <a:r>
              <a:rPr lang="en" dirty="0"/>
              <a:t>Telemetry and metrics</a:t>
            </a:r>
            <a:endParaRPr dirty="0"/>
          </a:p>
          <a:p>
            <a:pPr marL="344470" lvl="1" indent="-342882" algn="l" rtl="0">
              <a:lnSpc>
                <a:spcPct val="100000"/>
              </a:lnSpc>
              <a:spcBef>
                <a:spcPts val="600"/>
              </a:spcBef>
              <a:spcAft>
                <a:spcPts val="0"/>
              </a:spcAft>
              <a:buSzPts val="1800"/>
              <a:buChar char="⇥"/>
            </a:pPr>
            <a:r>
              <a:rPr lang="en" dirty="0"/>
              <a:t>Types of monitoring: end user, infrastructure, application, log monitoring and analysis</a:t>
            </a:r>
            <a:endParaRPr dirty="0"/>
          </a:p>
          <a:p>
            <a:pPr marL="0" marR="0" lvl="0" indent="0" algn="l" rtl="0">
              <a:lnSpc>
                <a:spcPct val="100000"/>
              </a:lnSpc>
              <a:spcBef>
                <a:spcPts val="600"/>
              </a:spcBef>
              <a:spcAft>
                <a:spcPts val="600"/>
              </a:spcAft>
              <a:buClr>
                <a:schemeClr val="dk1"/>
              </a:buClr>
              <a:buSzPts val="1800"/>
              <a:buFont typeface="Arial"/>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1.1 Introduction to Monitoring</a:t>
            </a:r>
            <a:endParaRPr dirty="0"/>
          </a:p>
        </p:txBody>
      </p:sp>
      <p:sp>
        <p:nvSpPr>
          <p:cNvPr id="766" name="Google Shape;766;p4"/>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What is monitoring?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pic>
        <p:nvPicPr>
          <p:cNvPr id="767" name="Google Shape;767;p4"/>
          <p:cNvPicPr preferRelativeResize="0"/>
          <p:nvPr/>
        </p:nvPicPr>
        <p:blipFill rotWithShape="1">
          <a:blip r:embed="rId3">
            <a:alphaModFix/>
          </a:blip>
          <a:srcRect/>
          <a:stretch/>
        </p:blipFill>
        <p:spPr>
          <a:xfrm>
            <a:off x="2769325" y="1616835"/>
            <a:ext cx="6798743" cy="42171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5"/>
          <p:cNvPicPr preferRelativeResize="0"/>
          <p:nvPr/>
        </p:nvPicPr>
        <p:blipFill rotWithShape="1">
          <a:blip r:embed="rId3">
            <a:alphaModFix/>
          </a:blip>
          <a:srcRect/>
          <a:stretch/>
        </p:blipFill>
        <p:spPr>
          <a:xfrm>
            <a:off x="774094" y="2477106"/>
            <a:ext cx="3867569" cy="3020601"/>
          </a:xfrm>
          <a:prstGeom prst="rect">
            <a:avLst/>
          </a:prstGeom>
          <a:noFill/>
          <a:ln>
            <a:noFill/>
          </a:ln>
        </p:spPr>
      </p:pic>
      <p:pic>
        <p:nvPicPr>
          <p:cNvPr id="773" name="Google Shape;773;p5"/>
          <p:cNvPicPr preferRelativeResize="0"/>
          <p:nvPr/>
        </p:nvPicPr>
        <p:blipFill rotWithShape="1">
          <a:blip r:embed="rId4">
            <a:alphaModFix/>
          </a:blip>
          <a:srcRect/>
          <a:stretch/>
        </p:blipFill>
        <p:spPr>
          <a:xfrm>
            <a:off x="6013902" y="2477105"/>
            <a:ext cx="5836468" cy="2766568"/>
          </a:xfrm>
          <a:prstGeom prst="rect">
            <a:avLst/>
          </a:prstGeom>
          <a:noFill/>
          <a:ln>
            <a:noFill/>
          </a:ln>
        </p:spPr>
      </p:pic>
      <p:pic>
        <p:nvPicPr>
          <p:cNvPr id="774" name="Google Shape;774;p5"/>
          <p:cNvPicPr preferRelativeResize="0"/>
          <p:nvPr/>
        </p:nvPicPr>
        <p:blipFill rotWithShape="1">
          <a:blip r:embed="rId5">
            <a:alphaModFix/>
          </a:blip>
          <a:srcRect/>
          <a:stretch/>
        </p:blipFill>
        <p:spPr>
          <a:xfrm>
            <a:off x="4915333" y="3550724"/>
            <a:ext cx="824900" cy="509521"/>
          </a:xfrm>
          <a:prstGeom prst="rect">
            <a:avLst/>
          </a:prstGeom>
          <a:noFill/>
          <a:ln>
            <a:noFill/>
          </a:ln>
        </p:spPr>
      </p:pic>
      <p:sp>
        <p:nvSpPr>
          <p:cNvPr id="775" name="Google Shape;775;p5"/>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1.1 Introduction to Monitoring (Contd…)</a:t>
            </a:r>
            <a:endParaRPr/>
          </a:p>
        </p:txBody>
      </p:sp>
      <p:sp>
        <p:nvSpPr>
          <p:cNvPr id="776" name="Google Shape;776;p5"/>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Monitoring in IT infrastructure: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1.2 Definition of Monitoring</a:t>
            </a:r>
            <a:br>
              <a:rPr lang="en" dirty="0"/>
            </a:br>
            <a:r>
              <a:rPr lang="en" dirty="0"/>
              <a:t/>
            </a:r>
            <a:br>
              <a:rPr lang="en" dirty="0"/>
            </a:br>
            <a:endParaRPr dirty="0"/>
          </a:p>
        </p:txBody>
      </p:sp>
      <p:sp>
        <p:nvSpPr>
          <p:cNvPr id="782" name="Google Shape;782;p6"/>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Monitoring in IT infrastructure: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grpSp>
        <p:nvGrpSpPr>
          <p:cNvPr id="783" name="Google Shape;783;p6"/>
          <p:cNvGrpSpPr/>
          <p:nvPr/>
        </p:nvGrpSpPr>
        <p:grpSpPr>
          <a:xfrm>
            <a:off x="698500" y="2889604"/>
            <a:ext cx="10731501" cy="1871835"/>
            <a:chOff x="698500" y="2692834"/>
            <a:chExt cx="10731501" cy="1871835"/>
          </a:xfrm>
        </p:grpSpPr>
        <p:sp>
          <p:nvSpPr>
            <p:cNvPr id="784" name="Google Shape;784;p6"/>
            <p:cNvSpPr/>
            <p:nvPr/>
          </p:nvSpPr>
          <p:spPr>
            <a:xfrm>
              <a:off x="698500" y="2692834"/>
              <a:ext cx="1922780" cy="934286"/>
            </a:xfrm>
            <a:prstGeom prst="rect">
              <a:avLst/>
            </a:prstGeom>
            <a:solidFill>
              <a:srgbClr val="4E5C71"/>
            </a:solidFill>
            <a:ln w="28575" cap="flat" cmpd="sng">
              <a:solidFill>
                <a:srgbClr val="4E5C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785" name="Google Shape;785;p6"/>
            <p:cNvSpPr/>
            <p:nvPr/>
          </p:nvSpPr>
          <p:spPr>
            <a:xfrm>
              <a:off x="2641600" y="2692834"/>
              <a:ext cx="8788400" cy="934286"/>
            </a:xfrm>
            <a:prstGeom prst="rect">
              <a:avLst/>
            </a:prstGeom>
            <a:gradFill>
              <a:gsLst>
                <a:gs pos="0">
                  <a:srgbClr val="4E5C71"/>
                </a:gs>
                <a:gs pos="100000">
                  <a:srgbClr val="F9F9F9"/>
                </a:gs>
              </a:gsLst>
              <a:lin ang="10800000" scaled="0"/>
            </a:gradFill>
            <a:ln w="28575" cap="flat" cmpd="sng">
              <a:solidFill>
                <a:srgbClr val="4E5C7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cxnSp>
          <p:nvCxnSpPr>
            <p:cNvPr id="786" name="Google Shape;786;p6"/>
            <p:cNvCxnSpPr/>
            <p:nvPr/>
          </p:nvCxnSpPr>
          <p:spPr>
            <a:xfrm>
              <a:off x="698500" y="2692834"/>
              <a:ext cx="1943100" cy="934286"/>
            </a:xfrm>
            <a:prstGeom prst="straightConnector1">
              <a:avLst/>
            </a:prstGeom>
            <a:noFill/>
            <a:ln w="28575" cap="flat" cmpd="sng">
              <a:solidFill>
                <a:schemeClr val="dk1"/>
              </a:solidFill>
              <a:prstDash val="solid"/>
              <a:round/>
              <a:headEnd type="none" w="sm" len="sm"/>
              <a:tailEnd type="none" w="sm" len="sm"/>
            </a:ln>
          </p:spPr>
        </p:cxnSp>
        <p:cxnSp>
          <p:nvCxnSpPr>
            <p:cNvPr id="787" name="Google Shape;787;p6"/>
            <p:cNvCxnSpPr/>
            <p:nvPr/>
          </p:nvCxnSpPr>
          <p:spPr>
            <a:xfrm flipH="1">
              <a:off x="718820" y="2692834"/>
              <a:ext cx="1943100" cy="934286"/>
            </a:xfrm>
            <a:prstGeom prst="straightConnector1">
              <a:avLst/>
            </a:prstGeom>
            <a:noFill/>
            <a:ln w="28575" cap="flat" cmpd="sng">
              <a:solidFill>
                <a:schemeClr val="dk1"/>
              </a:solidFill>
              <a:prstDash val="solid"/>
              <a:round/>
              <a:headEnd type="none" w="sm" len="sm"/>
              <a:tailEnd type="none" w="sm" len="sm"/>
            </a:ln>
          </p:spPr>
        </p:cxnSp>
        <p:sp>
          <p:nvSpPr>
            <p:cNvPr id="788" name="Google Shape;788;p6"/>
            <p:cNvSpPr txBox="1"/>
            <p:nvPr/>
          </p:nvSpPr>
          <p:spPr>
            <a:xfrm>
              <a:off x="806227" y="2744478"/>
              <a:ext cx="177805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One</a:t>
              </a:r>
              <a:endParaRPr/>
            </a:p>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observation</a:t>
              </a:r>
              <a:endParaRPr sz="2400" b="0" i="0" u="none" strike="noStrike" cap="none">
                <a:solidFill>
                  <a:schemeClr val="lt1"/>
                </a:solidFill>
                <a:latin typeface="Arial"/>
                <a:ea typeface="Arial"/>
                <a:cs typeface="Arial"/>
                <a:sym typeface="Arial"/>
              </a:endParaRPr>
            </a:p>
          </p:txBody>
        </p:sp>
        <p:sp>
          <p:nvSpPr>
            <p:cNvPr id="789" name="Google Shape;789;p6"/>
            <p:cNvSpPr txBox="1"/>
            <p:nvPr/>
          </p:nvSpPr>
          <p:spPr>
            <a:xfrm>
              <a:off x="2708687" y="2744478"/>
              <a:ext cx="177805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chemeClr val="dk1"/>
                  </a:solidFill>
                  <a:latin typeface="Arial"/>
                  <a:ea typeface="Arial"/>
                  <a:cs typeface="Arial"/>
                  <a:sym typeface="Arial"/>
                </a:rPr>
                <a:t>two</a:t>
              </a:r>
              <a:endParaRPr/>
            </a:p>
            <a:p>
              <a:pPr marL="0" marR="0" lvl="0" indent="0" algn="ctr" rtl="0">
                <a:lnSpc>
                  <a:spcPct val="100000"/>
                </a:lnSpc>
                <a:spcBef>
                  <a:spcPts val="0"/>
                </a:spcBef>
                <a:spcAft>
                  <a:spcPts val="0"/>
                </a:spcAft>
                <a:buNone/>
              </a:pPr>
              <a:r>
                <a:rPr lang="en" sz="2400" b="0" i="0" u="none" strike="noStrike" cap="none">
                  <a:solidFill>
                    <a:schemeClr val="dk1"/>
                  </a:solidFill>
                  <a:latin typeface="Arial"/>
                  <a:ea typeface="Arial"/>
                  <a:cs typeface="Arial"/>
                  <a:sym typeface="Arial"/>
                </a:rPr>
                <a:t>observation</a:t>
              </a:r>
              <a:endParaRPr sz="2400" b="0" i="0" u="none" strike="noStrike" cap="none">
                <a:solidFill>
                  <a:schemeClr val="dk1"/>
                </a:solidFill>
                <a:latin typeface="Arial"/>
                <a:ea typeface="Arial"/>
                <a:cs typeface="Arial"/>
                <a:sym typeface="Arial"/>
              </a:endParaRPr>
            </a:p>
          </p:txBody>
        </p:sp>
        <p:sp>
          <p:nvSpPr>
            <p:cNvPr id="790" name="Google Shape;790;p6"/>
            <p:cNvSpPr txBox="1"/>
            <p:nvPr/>
          </p:nvSpPr>
          <p:spPr>
            <a:xfrm>
              <a:off x="9292876" y="2744478"/>
              <a:ext cx="213712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Near real-time</a:t>
              </a:r>
              <a:endParaRPr/>
            </a:p>
            <a:p>
              <a:pPr marL="0" marR="0" lvl="0" indent="0" algn="ctr"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observation </a:t>
              </a:r>
              <a:endParaRPr sz="2400" b="0" i="0" u="none" strike="noStrike" cap="none">
                <a:solidFill>
                  <a:schemeClr val="lt1"/>
                </a:solidFill>
                <a:latin typeface="Arial"/>
                <a:ea typeface="Arial"/>
                <a:cs typeface="Arial"/>
                <a:sym typeface="Arial"/>
              </a:endParaRPr>
            </a:p>
          </p:txBody>
        </p:sp>
        <p:sp>
          <p:nvSpPr>
            <p:cNvPr id="791" name="Google Shape;791;p6"/>
            <p:cNvSpPr txBox="1"/>
            <p:nvPr/>
          </p:nvSpPr>
          <p:spPr>
            <a:xfrm>
              <a:off x="4592959" y="3677804"/>
              <a:ext cx="256993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3600" b="1" i="0" u="none" strike="noStrike" cap="none">
                  <a:solidFill>
                    <a:schemeClr val="dk1"/>
                  </a:solidFill>
                  <a:latin typeface="Arial"/>
                  <a:ea typeface="Arial"/>
                  <a:cs typeface="Arial"/>
                  <a:sym typeface="Arial"/>
                </a:rPr>
                <a:t>Monitoring</a:t>
              </a:r>
              <a:endParaRPr sz="3600" b="1" i="0" u="none" strike="noStrike" cap="none">
                <a:solidFill>
                  <a:schemeClr val="dk1"/>
                </a:solidFill>
                <a:latin typeface="Arial"/>
                <a:ea typeface="Arial"/>
                <a:cs typeface="Arial"/>
                <a:sym typeface="Arial"/>
              </a:endParaRPr>
            </a:p>
          </p:txBody>
        </p:sp>
        <p:cxnSp>
          <p:nvCxnSpPr>
            <p:cNvPr id="792" name="Google Shape;792;p6"/>
            <p:cNvCxnSpPr/>
            <p:nvPr/>
          </p:nvCxnSpPr>
          <p:spPr>
            <a:xfrm>
              <a:off x="2641600" y="3627120"/>
              <a:ext cx="0" cy="937549"/>
            </a:xfrm>
            <a:prstGeom prst="straightConnector1">
              <a:avLst/>
            </a:prstGeom>
            <a:noFill/>
            <a:ln w="38100" cap="flat" cmpd="sng">
              <a:solidFill>
                <a:schemeClr val="dk1"/>
              </a:solidFill>
              <a:prstDash val="solid"/>
              <a:round/>
              <a:headEnd type="none" w="sm" len="sm"/>
              <a:tailEnd type="none" w="sm" len="sm"/>
            </a:ln>
          </p:spPr>
        </p:cxnSp>
        <p:cxnSp>
          <p:nvCxnSpPr>
            <p:cNvPr id="793" name="Google Shape;793;p6"/>
            <p:cNvCxnSpPr/>
            <p:nvPr/>
          </p:nvCxnSpPr>
          <p:spPr>
            <a:xfrm>
              <a:off x="11430000" y="3627120"/>
              <a:ext cx="0" cy="937549"/>
            </a:xfrm>
            <a:prstGeom prst="straightConnector1">
              <a:avLst/>
            </a:prstGeom>
            <a:noFill/>
            <a:ln w="38100" cap="flat" cmpd="sng">
              <a:solidFill>
                <a:schemeClr val="dk1"/>
              </a:solidFill>
              <a:prstDash val="solid"/>
              <a:round/>
              <a:headEnd type="none" w="sm" len="sm"/>
              <a:tailEnd type="none" w="sm" len="sm"/>
            </a:ln>
          </p:spPr>
        </p:cxnSp>
        <p:cxnSp>
          <p:nvCxnSpPr>
            <p:cNvPr id="794" name="Google Shape;794;p6"/>
            <p:cNvCxnSpPr/>
            <p:nvPr/>
          </p:nvCxnSpPr>
          <p:spPr>
            <a:xfrm rot="10800000">
              <a:off x="10961226" y="3627119"/>
              <a:ext cx="0" cy="937549"/>
            </a:xfrm>
            <a:prstGeom prst="straightConnector1">
              <a:avLst/>
            </a:prstGeom>
            <a:noFill/>
            <a:ln w="38100" cap="flat" cmpd="sng">
              <a:solidFill>
                <a:schemeClr val="dk1"/>
              </a:solidFill>
              <a:prstDash val="solid"/>
              <a:round/>
              <a:headEnd type="none" w="sm" len="sm"/>
              <a:tailEnd type="stealth" w="med" len="med"/>
            </a:ln>
          </p:spPr>
        </p:cxnSp>
        <p:cxnSp>
          <p:nvCxnSpPr>
            <p:cNvPr id="795" name="Google Shape;795;p6"/>
            <p:cNvCxnSpPr/>
            <p:nvPr/>
          </p:nvCxnSpPr>
          <p:spPr>
            <a:xfrm>
              <a:off x="3148504" y="3627119"/>
              <a:ext cx="0" cy="937549"/>
            </a:xfrm>
            <a:prstGeom prst="straightConnector1">
              <a:avLst/>
            </a:prstGeom>
            <a:noFill/>
            <a:ln w="38100" cap="flat" cmpd="sng">
              <a:solidFill>
                <a:schemeClr val="dk1"/>
              </a:solidFill>
              <a:prstDash val="solid"/>
              <a:round/>
              <a:headEnd type="none" w="sm" len="sm"/>
              <a:tailEnd type="stealth"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dirty="0"/>
              <a:t>What did You Grasp?</a:t>
            </a:r>
            <a:endParaRPr dirty="0"/>
          </a:p>
        </p:txBody>
      </p:sp>
      <p:sp>
        <p:nvSpPr>
          <p:cNvPr id="801" name="Google Shape;801;p7"/>
          <p:cNvSpPr txBox="1">
            <a:spLocks noGrp="1"/>
          </p:cNvSpPr>
          <p:nvPr>
            <p:ph type="body" idx="1"/>
          </p:nvPr>
        </p:nvSpPr>
        <p:spPr>
          <a:xfrm>
            <a:off x="4809151" y="1852368"/>
            <a:ext cx="6690515" cy="374941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
              <a:t>What is monitoring of IT infrastructure?</a:t>
            </a:r>
            <a:endParaRPr/>
          </a:p>
          <a:p>
            <a:pPr marL="688957" lvl="1" indent="-342891" algn="l" rtl="0">
              <a:lnSpc>
                <a:spcPct val="100000"/>
              </a:lnSpc>
              <a:spcBef>
                <a:spcPts val="900"/>
              </a:spcBef>
              <a:spcAft>
                <a:spcPts val="0"/>
              </a:spcAft>
              <a:buSzPts val="1800"/>
              <a:buAutoNum type="alphaUcParenR"/>
            </a:pPr>
            <a:r>
              <a:rPr lang="en"/>
              <a:t>Fixing things in production systems</a:t>
            </a:r>
            <a:endParaRPr/>
          </a:p>
          <a:p>
            <a:pPr marL="688957" lvl="1" indent="-342891" algn="l" rtl="0">
              <a:lnSpc>
                <a:spcPct val="100000"/>
              </a:lnSpc>
              <a:spcBef>
                <a:spcPts val="0"/>
              </a:spcBef>
              <a:spcAft>
                <a:spcPts val="0"/>
              </a:spcAft>
              <a:buSzPts val="1800"/>
              <a:buAutoNum type="alphaUcParenR"/>
            </a:pPr>
            <a:r>
              <a:rPr lang="en"/>
              <a:t>Understanding of the Infrastructure</a:t>
            </a:r>
            <a:endParaRPr/>
          </a:p>
          <a:p>
            <a:pPr marL="688957" lvl="1" indent="-342891" algn="l" rtl="0">
              <a:lnSpc>
                <a:spcPct val="100000"/>
              </a:lnSpc>
              <a:spcBef>
                <a:spcPts val="0"/>
              </a:spcBef>
              <a:spcAft>
                <a:spcPts val="0"/>
              </a:spcAft>
              <a:buSzPts val="1800"/>
              <a:buAutoNum type="alphaUcParenR"/>
            </a:pPr>
            <a:r>
              <a:rPr lang="en"/>
              <a:t>Periodic and methodical aggregation of information</a:t>
            </a:r>
            <a:endParaRPr/>
          </a:p>
          <a:p>
            <a:pPr marL="688957" lvl="1" indent="-342891" algn="l" rtl="0">
              <a:lnSpc>
                <a:spcPct val="100000"/>
              </a:lnSpc>
              <a:spcBef>
                <a:spcPts val="0"/>
              </a:spcBef>
              <a:spcAft>
                <a:spcPts val="0"/>
              </a:spcAft>
              <a:buSzPts val="1800"/>
              <a:buAutoNum type="alphaUcParenR"/>
            </a:pPr>
            <a:r>
              <a:rPr lang="en"/>
              <a:t>Healing the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
          <p:cNvSpPr txBox="1"/>
          <p:nvPr/>
        </p:nvSpPr>
        <p:spPr>
          <a:xfrm>
            <a:off x="407100" y="445300"/>
            <a:ext cx="10945200" cy="760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33"/>
              </a:spcAft>
              <a:buNone/>
            </a:pPr>
            <a:endParaRPr sz="5067" b="0" i="0" u="none" strike="noStrike" cap="none">
              <a:solidFill>
                <a:schemeClr val="dk1"/>
              </a:solidFill>
              <a:latin typeface="Arial"/>
              <a:ea typeface="Arial"/>
              <a:cs typeface="Arial"/>
              <a:sym typeface="Arial"/>
            </a:endParaRPr>
          </a:p>
        </p:txBody>
      </p:sp>
      <p:sp>
        <p:nvSpPr>
          <p:cNvPr id="807" name="Google Shape;807;p8"/>
          <p:cNvSpPr/>
          <p:nvPr/>
        </p:nvSpPr>
        <p:spPr>
          <a:xfrm>
            <a:off x="407100" y="1646993"/>
            <a:ext cx="312480" cy="410379"/>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808" name="Google Shape;808;p8"/>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dirty="0"/>
              <a:t>1.3 What is Key Performance Indicators?</a:t>
            </a:r>
            <a:endParaRPr dirty="0"/>
          </a:p>
        </p:txBody>
      </p:sp>
      <p:sp>
        <p:nvSpPr>
          <p:cNvPr id="809" name="Google Shape;809;p8"/>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 Key Performance Indicators (KPIs) are the identifiers for the health of a system: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sp>
        <p:nvSpPr>
          <p:cNvPr id="810" name="Google Shape;810;p8"/>
          <p:cNvSpPr/>
          <p:nvPr/>
        </p:nvSpPr>
        <p:spPr>
          <a:xfrm>
            <a:off x="235433" y="6150718"/>
            <a:ext cx="1195279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00" b="0" i="1" u="none" strike="noStrike" cap="none" dirty="0">
                <a:solidFill>
                  <a:srgbClr val="000000"/>
                </a:solidFill>
                <a:latin typeface="Arial"/>
                <a:ea typeface="Arial"/>
                <a:cs typeface="Arial"/>
                <a:sym typeface="Arial"/>
              </a:rPr>
              <a:t>Source: https://efmireland.ie/wp-content/uploads/2020/01/Key-Performance-Indicators-and-why-they%E2%80%99re-good-for-any-business.png</a:t>
            </a:r>
            <a:endParaRPr dirty="0"/>
          </a:p>
        </p:txBody>
      </p:sp>
      <p:grpSp>
        <p:nvGrpSpPr>
          <p:cNvPr id="811" name="Google Shape;811;p8"/>
          <p:cNvGrpSpPr/>
          <p:nvPr/>
        </p:nvGrpSpPr>
        <p:grpSpPr>
          <a:xfrm>
            <a:off x="2960610" y="1852182"/>
            <a:ext cx="5381293" cy="4102100"/>
            <a:chOff x="2726387" y="1852182"/>
            <a:chExt cx="5381293" cy="4102100"/>
          </a:xfrm>
        </p:grpSpPr>
        <p:pic>
          <p:nvPicPr>
            <p:cNvPr id="812" name="Google Shape;812;p8"/>
            <p:cNvPicPr preferRelativeResize="0"/>
            <p:nvPr/>
          </p:nvPicPr>
          <p:blipFill rotWithShape="1">
            <a:blip r:embed="rId3">
              <a:clrChange>
                <a:clrFrom>
                  <a:srgbClr val="FFFFFF"/>
                </a:clrFrom>
                <a:clrTo>
                  <a:srgbClr val="FFFFFF">
                    <a:alpha val="0"/>
                  </a:srgbClr>
                </a:clrTo>
              </a:clrChange>
              <a:alphaModFix/>
            </a:blip>
            <a:srcRect l="14543" r="15737"/>
            <a:stretch/>
          </p:blipFill>
          <p:spPr>
            <a:xfrm>
              <a:off x="2733039" y="1852182"/>
              <a:ext cx="5374641" cy="4102100"/>
            </a:xfrm>
            <a:prstGeom prst="rect">
              <a:avLst/>
            </a:prstGeom>
            <a:noFill/>
            <a:ln>
              <a:noFill/>
            </a:ln>
          </p:spPr>
        </p:pic>
        <p:sp>
          <p:nvSpPr>
            <p:cNvPr id="813" name="Google Shape;813;p8"/>
            <p:cNvSpPr/>
            <p:nvPr/>
          </p:nvSpPr>
          <p:spPr>
            <a:xfrm>
              <a:off x="3456080" y="2690532"/>
              <a:ext cx="1380506" cy="276999"/>
            </a:xfrm>
            <a:prstGeom prst="rect">
              <a:avLst/>
            </a:prstGeom>
            <a:solidFill>
              <a:srgbClr val="FEFEF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MEASUREMENT</a:t>
              </a:r>
              <a:endParaRPr/>
            </a:p>
          </p:txBody>
        </p:sp>
        <p:sp>
          <p:nvSpPr>
            <p:cNvPr id="814" name="Google Shape;814;p8"/>
            <p:cNvSpPr/>
            <p:nvPr/>
          </p:nvSpPr>
          <p:spPr>
            <a:xfrm>
              <a:off x="4933107" y="2690532"/>
              <a:ext cx="1380506" cy="276999"/>
            </a:xfrm>
            <a:prstGeom prst="rect">
              <a:avLst/>
            </a:prstGeom>
            <a:solidFill>
              <a:srgbClr val="FEFEF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PERFORMANCE</a:t>
              </a:r>
              <a:endParaRPr/>
            </a:p>
          </p:txBody>
        </p:sp>
        <p:sp>
          <p:nvSpPr>
            <p:cNvPr id="815" name="Google Shape;815;p8"/>
            <p:cNvSpPr/>
            <p:nvPr/>
          </p:nvSpPr>
          <p:spPr>
            <a:xfrm>
              <a:off x="6584861" y="2718887"/>
              <a:ext cx="1031051" cy="276999"/>
            </a:xfrm>
            <a:prstGeom prst="rect">
              <a:avLst/>
            </a:prstGeom>
            <a:solidFill>
              <a:srgbClr val="FEFEF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INDICATOR</a:t>
              </a:r>
              <a:endParaRPr/>
            </a:p>
          </p:txBody>
        </p:sp>
        <p:sp>
          <p:nvSpPr>
            <p:cNvPr id="816" name="Google Shape;816;p8"/>
            <p:cNvSpPr/>
            <p:nvPr/>
          </p:nvSpPr>
          <p:spPr>
            <a:xfrm>
              <a:off x="7177221" y="4231104"/>
              <a:ext cx="926857" cy="276999"/>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SUCCESS</a:t>
              </a:r>
              <a:endParaRPr/>
            </a:p>
          </p:txBody>
        </p:sp>
        <p:sp>
          <p:nvSpPr>
            <p:cNvPr id="817" name="Google Shape;817;p8"/>
            <p:cNvSpPr/>
            <p:nvPr/>
          </p:nvSpPr>
          <p:spPr>
            <a:xfrm>
              <a:off x="6468644" y="5634554"/>
              <a:ext cx="1159292" cy="276999"/>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EVALUATION</a:t>
              </a:r>
              <a:endParaRPr/>
            </a:p>
          </p:txBody>
        </p:sp>
        <p:sp>
          <p:nvSpPr>
            <p:cNvPr id="818" name="Google Shape;818;p8"/>
            <p:cNvSpPr/>
            <p:nvPr/>
          </p:nvSpPr>
          <p:spPr>
            <a:xfrm>
              <a:off x="5115850" y="5634554"/>
              <a:ext cx="1015021" cy="276999"/>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STRATEGY</a:t>
              </a:r>
              <a:endParaRPr/>
            </a:p>
          </p:txBody>
        </p:sp>
        <p:sp>
          <p:nvSpPr>
            <p:cNvPr id="819" name="Google Shape;819;p8"/>
            <p:cNvSpPr/>
            <p:nvPr/>
          </p:nvSpPr>
          <p:spPr>
            <a:xfrm>
              <a:off x="3418161" y="5634554"/>
              <a:ext cx="1282722" cy="276999"/>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OPTIMIZATION</a:t>
              </a:r>
              <a:endParaRPr/>
            </a:p>
          </p:txBody>
        </p:sp>
        <p:sp>
          <p:nvSpPr>
            <p:cNvPr id="820" name="Google Shape;820;p8"/>
            <p:cNvSpPr/>
            <p:nvPr/>
          </p:nvSpPr>
          <p:spPr>
            <a:xfrm>
              <a:off x="2726387" y="4231104"/>
              <a:ext cx="1040670" cy="276999"/>
            </a:xfrm>
            <a:prstGeom prst="rect">
              <a:avLst/>
            </a:prstGeom>
            <a:solidFill>
              <a:srgbClr val="FCFCF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OBJECTIVE</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
          <p:cNvSpPr txBox="1">
            <a:spLocks noGrp="1"/>
          </p:cNvSpPr>
          <p:nvPr>
            <p:ph type="title"/>
          </p:nvPr>
        </p:nvSpPr>
        <p:spPr>
          <a:xfrm>
            <a:off x="208635" y="633247"/>
            <a:ext cx="10515600" cy="4921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800"/>
              <a:buFont typeface="Arial"/>
              <a:buNone/>
            </a:pPr>
            <a:r>
              <a:rPr lang="en"/>
              <a:t>1.3 Key Performance Indicators (Contd…)</a:t>
            </a:r>
            <a:endParaRPr/>
          </a:p>
        </p:txBody>
      </p:sp>
      <p:sp>
        <p:nvSpPr>
          <p:cNvPr id="826" name="Google Shape;826;p9"/>
          <p:cNvSpPr txBox="1">
            <a:spLocks noGrp="1"/>
          </p:cNvSpPr>
          <p:nvPr>
            <p:ph type="body" idx="1"/>
          </p:nvPr>
        </p:nvSpPr>
        <p:spPr>
          <a:xfrm>
            <a:off x="514351" y="1304995"/>
            <a:ext cx="10273812" cy="4840828"/>
          </a:xfrm>
          <a:prstGeom prst="rect">
            <a:avLst/>
          </a:prstGeom>
          <a:noFill/>
          <a:ln>
            <a:noFill/>
          </a:ln>
        </p:spPr>
        <p:txBody>
          <a:bodyPr spcFirstLastPara="1" wrap="square" lIns="0" tIns="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 dirty="0"/>
              <a:t>There are basically four Key Performance Indicators, which are: </a:t>
            </a:r>
            <a:endParaRPr dirty="0"/>
          </a:p>
          <a:p>
            <a:pPr marL="0" marR="0" lvl="0" indent="0" algn="l" rtl="0">
              <a:lnSpc>
                <a:spcPct val="100000"/>
              </a:lnSpc>
              <a:spcBef>
                <a:spcPts val="1200"/>
              </a:spcBef>
              <a:spcAft>
                <a:spcPts val="600"/>
              </a:spcAft>
              <a:buClr>
                <a:schemeClr val="dk1"/>
              </a:buClr>
              <a:buSzPts val="1800"/>
              <a:buFont typeface="Arial"/>
              <a:buNone/>
            </a:pPr>
            <a:endParaRPr dirty="0"/>
          </a:p>
        </p:txBody>
      </p:sp>
      <p:grpSp>
        <p:nvGrpSpPr>
          <p:cNvPr id="827" name="Google Shape;827;p9"/>
          <p:cNvGrpSpPr/>
          <p:nvPr/>
        </p:nvGrpSpPr>
        <p:grpSpPr>
          <a:xfrm>
            <a:off x="6622280" y="3648154"/>
            <a:ext cx="4542784" cy="970714"/>
            <a:chOff x="6622280" y="3648154"/>
            <a:chExt cx="4542784" cy="970714"/>
          </a:xfrm>
        </p:grpSpPr>
        <p:sp>
          <p:nvSpPr>
            <p:cNvPr id="828" name="Google Shape;828;p9"/>
            <p:cNvSpPr/>
            <p:nvPr/>
          </p:nvSpPr>
          <p:spPr>
            <a:xfrm>
              <a:off x="6755109"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Miscellaneous</a:t>
              </a:r>
              <a:endParaRPr sz="1867" b="0" i="0" u="none" strike="noStrike" cap="none">
                <a:solidFill>
                  <a:schemeClr val="lt1"/>
                </a:solidFill>
                <a:latin typeface="Arial"/>
                <a:ea typeface="Arial"/>
                <a:cs typeface="Arial"/>
                <a:sym typeface="Arial"/>
              </a:endParaRPr>
            </a:p>
          </p:txBody>
        </p:sp>
        <p:pic>
          <p:nvPicPr>
            <p:cNvPr id="829" name="Google Shape;829;p9"/>
            <p:cNvPicPr preferRelativeResize="0"/>
            <p:nvPr/>
          </p:nvPicPr>
          <p:blipFill rotWithShape="1">
            <a:blip r:embed="rId3">
              <a:alphaModFix/>
            </a:blip>
            <a:srcRect/>
            <a:stretch/>
          </p:blipFill>
          <p:spPr>
            <a:xfrm>
              <a:off x="6622280" y="3648154"/>
              <a:ext cx="970714" cy="970714"/>
            </a:xfrm>
            <a:prstGeom prst="rect">
              <a:avLst/>
            </a:prstGeom>
            <a:noFill/>
            <a:ln>
              <a:noFill/>
            </a:ln>
          </p:spPr>
        </p:pic>
      </p:grpSp>
      <p:grpSp>
        <p:nvGrpSpPr>
          <p:cNvPr id="830" name="Google Shape;830;p9"/>
          <p:cNvGrpSpPr/>
          <p:nvPr/>
        </p:nvGrpSpPr>
        <p:grpSpPr>
          <a:xfrm>
            <a:off x="653249" y="2204710"/>
            <a:ext cx="4647956" cy="990358"/>
            <a:chOff x="653249" y="2204710"/>
            <a:chExt cx="4647956" cy="990358"/>
          </a:xfrm>
        </p:grpSpPr>
        <p:sp>
          <p:nvSpPr>
            <p:cNvPr id="831" name="Google Shape;831;p9"/>
            <p:cNvSpPr/>
            <p:nvPr/>
          </p:nvSpPr>
          <p:spPr>
            <a:xfrm>
              <a:off x="891251"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Availability</a:t>
              </a:r>
              <a:endParaRPr sz="1867" b="0" i="0" u="none" strike="noStrike" cap="none">
                <a:solidFill>
                  <a:schemeClr val="lt1"/>
                </a:solidFill>
                <a:latin typeface="Arial"/>
                <a:ea typeface="Arial"/>
                <a:cs typeface="Arial"/>
                <a:sym typeface="Arial"/>
              </a:endParaRPr>
            </a:p>
          </p:txBody>
        </p:sp>
        <p:pic>
          <p:nvPicPr>
            <p:cNvPr id="832" name="Google Shape;832;p9"/>
            <p:cNvPicPr preferRelativeResize="0"/>
            <p:nvPr/>
          </p:nvPicPr>
          <p:blipFill rotWithShape="1">
            <a:blip r:embed="rId4">
              <a:alphaModFix/>
            </a:blip>
            <a:srcRect/>
            <a:stretch/>
          </p:blipFill>
          <p:spPr>
            <a:xfrm>
              <a:off x="653249" y="2204710"/>
              <a:ext cx="990358" cy="990358"/>
            </a:xfrm>
            <a:prstGeom prst="rect">
              <a:avLst/>
            </a:prstGeom>
            <a:noFill/>
            <a:ln>
              <a:noFill/>
            </a:ln>
          </p:spPr>
        </p:pic>
      </p:grpSp>
      <p:grpSp>
        <p:nvGrpSpPr>
          <p:cNvPr id="833" name="Google Shape;833;p9"/>
          <p:cNvGrpSpPr/>
          <p:nvPr/>
        </p:nvGrpSpPr>
        <p:grpSpPr>
          <a:xfrm>
            <a:off x="653249" y="3654473"/>
            <a:ext cx="4647956" cy="972272"/>
            <a:chOff x="653249" y="3654473"/>
            <a:chExt cx="4647956" cy="972272"/>
          </a:xfrm>
        </p:grpSpPr>
        <p:sp>
          <p:nvSpPr>
            <p:cNvPr id="834" name="Google Shape;834;p9"/>
            <p:cNvSpPr/>
            <p:nvPr/>
          </p:nvSpPr>
          <p:spPr>
            <a:xfrm>
              <a:off x="891251" y="3725409"/>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Serviceability</a:t>
              </a:r>
              <a:endParaRPr sz="1867" b="0" i="0" u="none" strike="noStrike" cap="none">
                <a:solidFill>
                  <a:schemeClr val="lt1"/>
                </a:solidFill>
                <a:latin typeface="Arial"/>
                <a:ea typeface="Arial"/>
                <a:cs typeface="Arial"/>
                <a:sym typeface="Arial"/>
              </a:endParaRPr>
            </a:p>
          </p:txBody>
        </p:sp>
        <p:sp>
          <p:nvSpPr>
            <p:cNvPr id="835" name="Google Shape;835;p9"/>
            <p:cNvSpPr/>
            <p:nvPr/>
          </p:nvSpPr>
          <p:spPr>
            <a:xfrm>
              <a:off x="653249" y="3654473"/>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836" name="Google Shape;836;p9"/>
            <p:cNvPicPr preferRelativeResize="0"/>
            <p:nvPr/>
          </p:nvPicPr>
          <p:blipFill rotWithShape="1">
            <a:blip r:embed="rId5">
              <a:alphaModFix/>
            </a:blip>
            <a:srcRect/>
            <a:stretch/>
          </p:blipFill>
          <p:spPr>
            <a:xfrm>
              <a:off x="751273" y="3774310"/>
              <a:ext cx="776224" cy="776224"/>
            </a:xfrm>
            <a:prstGeom prst="rect">
              <a:avLst/>
            </a:prstGeom>
            <a:noFill/>
            <a:ln>
              <a:noFill/>
            </a:ln>
          </p:spPr>
        </p:pic>
      </p:grpSp>
      <p:grpSp>
        <p:nvGrpSpPr>
          <p:cNvPr id="837" name="Google Shape;837;p9"/>
          <p:cNvGrpSpPr/>
          <p:nvPr/>
        </p:nvGrpSpPr>
        <p:grpSpPr>
          <a:xfrm>
            <a:off x="6605894" y="2222796"/>
            <a:ext cx="4559170" cy="989921"/>
            <a:chOff x="6605894" y="2222796"/>
            <a:chExt cx="4559170" cy="989921"/>
          </a:xfrm>
        </p:grpSpPr>
        <p:sp>
          <p:nvSpPr>
            <p:cNvPr id="838" name="Google Shape;838;p9"/>
            <p:cNvSpPr/>
            <p:nvPr/>
          </p:nvSpPr>
          <p:spPr>
            <a:xfrm>
              <a:off x="6755109" y="2291787"/>
              <a:ext cx="4409954" cy="816205"/>
            </a:xfrm>
            <a:prstGeom prst="roundRect">
              <a:avLst>
                <a:gd name="adj" fmla="val 16667"/>
              </a:avLst>
            </a:prstGeom>
            <a:solidFill>
              <a:srgbClr val="4E5C71"/>
            </a:solidFill>
            <a:ln w="381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lt1"/>
                  </a:solidFill>
                  <a:latin typeface="Arial"/>
                  <a:ea typeface="Arial"/>
                  <a:cs typeface="Arial"/>
                  <a:sym typeface="Arial"/>
                </a:rPr>
                <a:t>Responsiveness</a:t>
              </a:r>
              <a:endParaRPr sz="1867" b="0" i="0" u="none" strike="noStrike" cap="none">
                <a:solidFill>
                  <a:schemeClr val="lt1"/>
                </a:solidFill>
                <a:latin typeface="Arial"/>
                <a:ea typeface="Arial"/>
                <a:cs typeface="Arial"/>
                <a:sym typeface="Arial"/>
              </a:endParaRPr>
            </a:p>
          </p:txBody>
        </p:sp>
        <p:sp>
          <p:nvSpPr>
            <p:cNvPr id="839" name="Google Shape;839;p9"/>
            <p:cNvSpPr/>
            <p:nvPr/>
          </p:nvSpPr>
          <p:spPr>
            <a:xfrm>
              <a:off x="6605894" y="2222796"/>
              <a:ext cx="972272" cy="972272"/>
            </a:xfrm>
            <a:prstGeom prst="ellipse">
              <a:avLst/>
            </a:prstGeom>
            <a:solidFill>
              <a:srgbClr val="4E5C7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840" name="Google Shape;840;p9"/>
            <p:cNvPicPr preferRelativeResize="0"/>
            <p:nvPr/>
          </p:nvPicPr>
          <p:blipFill rotWithShape="1">
            <a:blip r:embed="rId6">
              <a:alphaModFix/>
            </a:blip>
            <a:srcRect/>
            <a:stretch/>
          </p:blipFill>
          <p:spPr>
            <a:xfrm>
              <a:off x="6637422" y="2272288"/>
              <a:ext cx="940429" cy="940429"/>
            </a:xfrm>
            <a:prstGeom prst="rect">
              <a:avLst/>
            </a:prstGeom>
            <a:noFill/>
            <a:ln>
              <a:noFill/>
            </a:ln>
          </p:spPr>
        </p:pic>
      </p:grpSp>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2426</Words>
  <Application>Microsoft Office PowerPoint</Application>
  <PresentationFormat>Widescreen</PresentationFormat>
  <Paragraphs>369</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Calibri</vt:lpstr>
      <vt:lpstr>Roboto</vt:lpstr>
      <vt:lpstr>Arial</vt:lpstr>
      <vt:lpstr>Open Sans</vt:lpstr>
      <vt:lpstr>Noto Sans Symbols</vt:lpstr>
      <vt:lpstr>Source Sans Pro</vt:lpstr>
      <vt:lpstr>Source Sans Pro Light</vt:lpstr>
      <vt:lpstr>DevOps_Semester 1_Mod5-Upes-Xebia-v1.0.0</vt:lpstr>
      <vt:lpstr>Custom Design</vt:lpstr>
      <vt:lpstr>PowerPoint Presentation</vt:lpstr>
      <vt:lpstr>Module Objective</vt:lpstr>
      <vt:lpstr>Module Topics</vt:lpstr>
      <vt:lpstr>1.1 Introduction to Monitoring</vt:lpstr>
      <vt:lpstr>1.1 Introduction to Monitoring (Contd…)</vt:lpstr>
      <vt:lpstr>1.2 Definition of Monitoring  </vt:lpstr>
      <vt:lpstr>What did You Grasp?</vt:lpstr>
      <vt:lpstr>1.3 What is Key Performance Indicators?</vt:lpstr>
      <vt:lpstr>1.3 Key Performance Indicators (Contd…)</vt:lpstr>
      <vt:lpstr>What did you Grasp?</vt:lpstr>
      <vt:lpstr>1.4 Goals of Monitoring</vt:lpstr>
      <vt:lpstr> 1.4 Goals of Monitoring (Contd…)</vt:lpstr>
      <vt:lpstr>What did You Grasp?</vt:lpstr>
      <vt:lpstr>1.5 DevOps approach to Monitoring</vt:lpstr>
      <vt:lpstr>1.6 Continuous Monitoring</vt:lpstr>
      <vt:lpstr>1.7 Network Operation Center (NOC)</vt:lpstr>
      <vt:lpstr>1.8 Role of NOC in DevOps World </vt:lpstr>
      <vt:lpstr>What did You Grasp?</vt:lpstr>
      <vt:lpstr>1.9 Telemetry and Metrics</vt:lpstr>
      <vt:lpstr>1.10 Types of Monitoring</vt:lpstr>
      <vt:lpstr>1.10.1 Types of Monitoring: End User Monitoring</vt:lpstr>
      <vt:lpstr>1.10.2 Types of Monitoring: Infrastructure Monitoring</vt:lpstr>
      <vt:lpstr>1.10.3 Types of Monitoring: Application Monitoring</vt:lpstr>
      <vt:lpstr>1.10.4 Types of Monitoring: Log Monitoring and Analysis</vt:lpstr>
      <vt:lpstr>What did You Grasp?</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dc:creator>
  <cp:lastModifiedBy>Rashid</cp:lastModifiedBy>
  <cp:revision>6</cp:revision>
  <dcterms:modified xsi:type="dcterms:W3CDTF">2021-01-01T08:15:25Z</dcterms:modified>
</cp:coreProperties>
</file>